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6" r:id="rId4"/>
    <p:sldMasterId id="2147483698" r:id="rId5"/>
    <p:sldMasterId id="2147483710" r:id="rId6"/>
    <p:sldMasterId id="2147483722" r:id="rId7"/>
    <p:sldMasterId id="2147483734" r:id="rId8"/>
  </p:sldMasterIdLst>
  <p:notesMasterIdLst>
    <p:notesMasterId r:id="rId46"/>
  </p:notesMasterIdLst>
  <p:sldIdLst>
    <p:sldId id="256" r:id="rId9"/>
    <p:sldId id="325" r:id="rId10"/>
    <p:sldId id="278" r:id="rId11"/>
    <p:sldId id="348" r:id="rId12"/>
    <p:sldId id="337" r:id="rId13"/>
    <p:sldId id="296" r:id="rId14"/>
    <p:sldId id="265" r:id="rId15"/>
    <p:sldId id="351" r:id="rId16"/>
    <p:sldId id="326" r:id="rId17"/>
    <p:sldId id="334" r:id="rId18"/>
    <p:sldId id="333" r:id="rId19"/>
    <p:sldId id="335" r:id="rId20"/>
    <p:sldId id="349" r:id="rId21"/>
    <p:sldId id="327" r:id="rId22"/>
    <p:sldId id="357" r:id="rId23"/>
    <p:sldId id="358" r:id="rId24"/>
    <p:sldId id="352" r:id="rId25"/>
    <p:sldId id="328" r:id="rId26"/>
    <p:sldId id="267" r:id="rId27"/>
    <p:sldId id="331" r:id="rId28"/>
    <p:sldId id="355" r:id="rId29"/>
    <p:sldId id="356" r:id="rId30"/>
    <p:sldId id="284" r:id="rId31"/>
    <p:sldId id="340" r:id="rId32"/>
    <p:sldId id="341" r:id="rId33"/>
    <p:sldId id="343" r:id="rId34"/>
    <p:sldId id="359" r:id="rId35"/>
    <p:sldId id="360" r:id="rId36"/>
    <p:sldId id="361" r:id="rId37"/>
    <p:sldId id="345" r:id="rId38"/>
    <p:sldId id="318" r:id="rId39"/>
    <p:sldId id="347" r:id="rId40"/>
    <p:sldId id="281" r:id="rId41"/>
    <p:sldId id="339" r:id="rId42"/>
    <p:sldId id="354" r:id="rId43"/>
    <p:sldId id="270" r:id="rId44"/>
    <p:sldId id="299" r:id="rId4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71" autoAdjust="0"/>
  </p:normalViewPr>
  <p:slideViewPr>
    <p:cSldViewPr>
      <p:cViewPr varScale="1">
        <p:scale>
          <a:sx n="87" d="100"/>
          <a:sy n="87" d="100"/>
        </p:scale>
        <p:origin x="1482" y="108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elena\Desktop\Anketa-obrada-CRO-2016-12-31-v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elena\Desktop\Anketa-obrada-CRO-2016-12-31-v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elena\Desktop\Anketa-obrada-CRO-2016-12-31-v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elena\Desktop\Anketa-obrada-CRO-2016-12-31-v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elena\Desktop\Anketa-obrada-CRO-2016-12-31-v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[Anketa-obrada-CRO-2016-12-31-v6.xlsx]Starost!PivotTable3</c:name>
    <c:fmtId val="3"/>
  </c:pivotSource>
  <c:chart>
    <c:title>
      <c:tx>
        <c:rich>
          <a:bodyPr/>
          <a:lstStyle/>
          <a:p>
            <a:pPr>
              <a:defRPr/>
            </a:pPr>
            <a:r>
              <a:rPr lang="hr-HR"/>
              <a:t>Starost</a:t>
            </a:r>
          </a:p>
        </c:rich>
      </c:tx>
      <c:layout>
        <c:manualLayout>
          <c:xMode val="edge"/>
          <c:yMode val="edge"/>
          <c:x val="0.8353681102362206"/>
          <c:y val="0.10185185185185185"/>
        </c:manualLayout>
      </c:layout>
      <c:overlay val="1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59767368822487"/>
          <c:y val="3.1151197983866105E-2"/>
          <c:w val="0.71445756780402447"/>
          <c:h val="0.886651151760700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Starost!$B$3:$B$4</c:f>
              <c:strCache>
                <c:ptCount val="1"/>
                <c:pt idx="0">
                  <c:v>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Starost!$A$5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Starost!$B$5</c:f>
              <c:numCache>
                <c:formatCode>General</c:formatCode>
                <c:ptCount val="1"/>
                <c:pt idx="0">
                  <c:v>1488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88-41F8-8723-1C466E3298E6}"/>
            </c:ext>
          </c:extLst>
        </c:ser>
        <c:ser>
          <c:idx val="1"/>
          <c:order val="1"/>
          <c:tx>
            <c:strRef>
              <c:f>Starost!$C$3:$C$4</c:f>
              <c:strCache>
                <c:ptCount val="1"/>
                <c:pt idx="0">
                  <c:v>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Starost!$A$5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Starost!$C$5</c:f>
              <c:numCache>
                <c:formatCode>General</c:formatCode>
                <c:ptCount val="1"/>
                <c:pt idx="0">
                  <c:v>1321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88-41F8-8723-1C466E3298E6}"/>
            </c:ext>
          </c:extLst>
        </c:ser>
        <c:ser>
          <c:idx val="2"/>
          <c:order val="2"/>
          <c:tx>
            <c:strRef>
              <c:f>Starost!$D$3:$D$4</c:f>
              <c:strCache>
                <c:ptCount val="1"/>
                <c:pt idx="0">
                  <c:v>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Starost!$A$5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Starost!$D$5</c:f>
              <c:numCache>
                <c:formatCode>General</c:formatCode>
                <c:ptCount val="1"/>
                <c:pt idx="0">
                  <c:v>1228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B88-41F8-8723-1C466E3298E6}"/>
            </c:ext>
          </c:extLst>
        </c:ser>
        <c:ser>
          <c:idx val="3"/>
          <c:order val="3"/>
          <c:tx>
            <c:strRef>
              <c:f>Starost!$E$3:$E$4</c:f>
              <c:strCache>
                <c:ptCount val="1"/>
                <c:pt idx="0">
                  <c:v>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Starost!$A$5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Starost!$E$5</c:f>
              <c:numCache>
                <c:formatCode>General</c:formatCode>
                <c:ptCount val="1"/>
                <c:pt idx="0">
                  <c:v>1294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B88-41F8-8723-1C466E329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216733232"/>
        <c:axId val="-1216738128"/>
        <c:axId val="0"/>
      </c:bar3DChart>
      <c:catAx>
        <c:axId val="-12167332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216738128"/>
        <c:crosses val="autoZero"/>
        <c:auto val="1"/>
        <c:lblAlgn val="ctr"/>
        <c:lblOffset val="100"/>
        <c:noMultiLvlLbl val="0"/>
      </c:catAx>
      <c:valAx>
        <c:axId val="-1216738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167332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Spol</a:t>
            </a:r>
            <a:endParaRPr lang="en-US"/>
          </a:p>
        </c:rich>
      </c:tx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v>Total</c:v>
          </c:tx>
          <c:dPt>
            <c:idx val="1"/>
            <c:bubble3D val="0"/>
            <c:explosion val="9"/>
            <c:extLst xmlns:c16r2="http://schemas.microsoft.com/office/drawing/2015/06/chart">
              <c:ext xmlns:c16="http://schemas.microsoft.com/office/drawing/2014/chart" uri="{C3380CC4-5D6E-409C-BE32-E72D297353CC}">
                <c16:uniqueId val="{00000000-D784-4ADF-9C82-60F0BB898C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Lit>
              <c:ptCount val="2"/>
              <c:pt idx="0">
                <c:v>Muškog</c:v>
              </c:pt>
              <c:pt idx="1">
                <c:v>Ženskog</c:v>
              </c:pt>
            </c:strLit>
          </c:cat>
          <c:val>
            <c:numLit>
              <c:formatCode>General</c:formatCode>
              <c:ptCount val="2"/>
              <c:pt idx="0">
                <c:v>2269</c:v>
              </c:pt>
              <c:pt idx="1">
                <c:v>3062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84-4ADF-9C82-60F0BB898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966701735680287"/>
          <c:y val="0.13775965379586555"/>
          <c:w val="0.10052870862682009"/>
          <c:h val="0.12769307800240925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extLst xmlns:c16r2="http://schemas.microsoft.com/office/drawing/2015/06/chart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'22'!$B$1</c:f>
              <c:strCache>
                <c:ptCount val="1"/>
                <c:pt idx="0">
                  <c:v>Izričito se ne slažem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'22'!$A$2:$A$9</c:f>
              <c:strCache>
                <c:ptCount val="8"/>
                <c:pt idx="0">
                  <c:v> Nemam dovoljno vremena</c:v>
                </c:pt>
                <c:pt idx="1">
                  <c:v>Ne osjećam naročito sampouzdanje dok čitam</c:v>
                </c:pt>
                <c:pt idx="2">
                  <c:v>Ne mogu se prepustiti onome što čitam</c:v>
                </c:pt>
                <c:pt idx="3">
                  <c:v> Preumorna/an sam da bih čitala/o</c:v>
                </c:pt>
                <c:pt idx="4">
                  <c:v>Presporo čitam. Treba mi sto godina da dovršim knjigu</c:v>
                </c:pt>
                <c:pt idx="5">
                  <c:v> Iako znam da bih trebala/o, zapravo ne uživam dok čitam knjige</c:v>
                </c:pt>
                <c:pt idx="6">
                  <c:v>Premda volim čitati fantasy/SF literaturu, ona ipak nema prednost pred ostalim oblicima zabave</c:v>
                </c:pt>
                <c:pt idx="7">
                  <c:v>Teško zadržavam koncetraciju dok čitam</c:v>
                </c:pt>
              </c:strCache>
            </c:strRef>
          </c:cat>
          <c:val>
            <c:numRef>
              <c:f>'22'!$B$2:$B$9</c:f>
              <c:numCache>
                <c:formatCode>General</c:formatCode>
                <c:ptCount val="8"/>
                <c:pt idx="0">
                  <c:v>208</c:v>
                </c:pt>
                <c:pt idx="1">
                  <c:v>1150</c:v>
                </c:pt>
                <c:pt idx="2">
                  <c:v>811</c:v>
                </c:pt>
                <c:pt idx="3">
                  <c:v>473</c:v>
                </c:pt>
                <c:pt idx="4">
                  <c:v>1533</c:v>
                </c:pt>
                <c:pt idx="5">
                  <c:v>1266</c:v>
                </c:pt>
                <c:pt idx="6">
                  <c:v>805</c:v>
                </c:pt>
                <c:pt idx="7">
                  <c:v>930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B0-4D3B-8347-10FEE0B25EEB}"/>
            </c:ext>
          </c:extLst>
        </c:ser>
        <c:ser>
          <c:idx val="1"/>
          <c:order val="1"/>
          <c:tx>
            <c:strRef>
              <c:f>'22'!$C$1</c:f>
              <c:strCache>
                <c:ptCount val="1"/>
                <c:pt idx="0">
                  <c:v>Izričito se slažem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'22'!$A$2:$A$9</c:f>
              <c:strCache>
                <c:ptCount val="8"/>
                <c:pt idx="0">
                  <c:v> Nemam dovoljno vremena</c:v>
                </c:pt>
                <c:pt idx="1">
                  <c:v>Ne osjećam naročito sampouzdanje dok čitam</c:v>
                </c:pt>
                <c:pt idx="2">
                  <c:v>Ne mogu se prepustiti onome što čitam</c:v>
                </c:pt>
                <c:pt idx="3">
                  <c:v> Preumorna/an sam da bih čitala/o</c:v>
                </c:pt>
                <c:pt idx="4">
                  <c:v>Presporo čitam. Treba mi sto godina da dovršim knjigu</c:v>
                </c:pt>
                <c:pt idx="5">
                  <c:v> Iako znam da bih trebala/o, zapravo ne uživam dok čitam knjige</c:v>
                </c:pt>
                <c:pt idx="6">
                  <c:v>Premda volim čitati fantasy/SF literaturu, ona ipak nema prednost pred ostalim oblicima zabave</c:v>
                </c:pt>
                <c:pt idx="7">
                  <c:v>Teško zadržavam koncetraciju dok čitam</c:v>
                </c:pt>
              </c:strCache>
            </c:strRef>
          </c:cat>
          <c:val>
            <c:numRef>
              <c:f>'22'!$C$2:$C$9</c:f>
              <c:numCache>
                <c:formatCode>General</c:formatCode>
                <c:ptCount val="8"/>
                <c:pt idx="0">
                  <c:v>2703</c:v>
                </c:pt>
                <c:pt idx="1">
                  <c:v>347</c:v>
                </c:pt>
                <c:pt idx="2">
                  <c:v>490</c:v>
                </c:pt>
                <c:pt idx="3">
                  <c:v>932</c:v>
                </c:pt>
                <c:pt idx="4">
                  <c:v>486</c:v>
                </c:pt>
                <c:pt idx="5">
                  <c:v>508</c:v>
                </c:pt>
                <c:pt idx="6">
                  <c:v>576</c:v>
                </c:pt>
                <c:pt idx="7">
                  <c:v>699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B0-4D3B-8347-10FEE0B25EEB}"/>
            </c:ext>
          </c:extLst>
        </c:ser>
        <c:ser>
          <c:idx val="2"/>
          <c:order val="2"/>
          <c:tx>
            <c:strRef>
              <c:f>'22'!$D$1</c:f>
              <c:strCache>
                <c:ptCount val="1"/>
                <c:pt idx="0">
                  <c:v>Ne slažem 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'22'!$A$2:$A$9</c:f>
              <c:strCache>
                <c:ptCount val="8"/>
                <c:pt idx="0">
                  <c:v> Nemam dovoljno vremena</c:v>
                </c:pt>
                <c:pt idx="1">
                  <c:v>Ne osjećam naročito sampouzdanje dok čitam</c:v>
                </c:pt>
                <c:pt idx="2">
                  <c:v>Ne mogu se prepustiti onome što čitam</c:v>
                </c:pt>
                <c:pt idx="3">
                  <c:v> Preumorna/an sam da bih čitala/o</c:v>
                </c:pt>
                <c:pt idx="4">
                  <c:v>Presporo čitam. Treba mi sto godina da dovršim knjigu</c:v>
                </c:pt>
                <c:pt idx="5">
                  <c:v> Iako znam da bih trebala/o, zapravo ne uživam dok čitam knjige</c:v>
                </c:pt>
                <c:pt idx="6">
                  <c:v>Premda volim čitati fantasy/SF literaturu, ona ipak nema prednost pred ostalim oblicima zabave</c:v>
                </c:pt>
                <c:pt idx="7">
                  <c:v>Teško zadržavam koncetraciju dok čitam</c:v>
                </c:pt>
              </c:strCache>
            </c:strRef>
          </c:cat>
          <c:val>
            <c:numRef>
              <c:f>'22'!$D$2:$D$9</c:f>
              <c:numCache>
                <c:formatCode>General</c:formatCode>
                <c:ptCount val="8"/>
                <c:pt idx="0">
                  <c:v>212</c:v>
                </c:pt>
                <c:pt idx="1">
                  <c:v>1319</c:v>
                </c:pt>
                <c:pt idx="2">
                  <c:v>1186</c:v>
                </c:pt>
                <c:pt idx="3">
                  <c:v>882</c:v>
                </c:pt>
                <c:pt idx="4">
                  <c:v>1277</c:v>
                </c:pt>
                <c:pt idx="5">
                  <c:v>1179</c:v>
                </c:pt>
                <c:pt idx="6">
                  <c:v>989</c:v>
                </c:pt>
                <c:pt idx="7">
                  <c:v>1128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B0-4D3B-8347-10FEE0B25EEB}"/>
            </c:ext>
          </c:extLst>
        </c:ser>
        <c:ser>
          <c:idx val="3"/>
          <c:order val="3"/>
          <c:tx>
            <c:strRef>
              <c:f>'22'!$E$1</c:f>
              <c:strCache>
                <c:ptCount val="1"/>
                <c:pt idx="0">
                  <c:v>Niti se slažem, niti ne slažem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'22'!$A$2:$A$9</c:f>
              <c:strCache>
                <c:ptCount val="8"/>
                <c:pt idx="0">
                  <c:v> Nemam dovoljno vremena</c:v>
                </c:pt>
                <c:pt idx="1">
                  <c:v>Ne osjećam naročito sampouzdanje dok čitam</c:v>
                </c:pt>
                <c:pt idx="2">
                  <c:v>Ne mogu se prepustiti onome što čitam</c:v>
                </c:pt>
                <c:pt idx="3">
                  <c:v> Preumorna/an sam da bih čitala/o</c:v>
                </c:pt>
                <c:pt idx="4">
                  <c:v>Presporo čitam. Treba mi sto godina da dovršim knjigu</c:v>
                </c:pt>
                <c:pt idx="5">
                  <c:v> Iako znam da bih trebala/o, zapravo ne uživam dok čitam knjige</c:v>
                </c:pt>
                <c:pt idx="6">
                  <c:v>Premda volim čitati fantasy/SF literaturu, ona ipak nema prednost pred ostalim oblicima zabave</c:v>
                </c:pt>
                <c:pt idx="7">
                  <c:v>Teško zadržavam koncetraciju dok čitam</c:v>
                </c:pt>
              </c:strCache>
            </c:strRef>
          </c:cat>
          <c:val>
            <c:numRef>
              <c:f>'22'!$E$2:$E$9</c:f>
              <c:numCache>
                <c:formatCode>General</c:formatCode>
                <c:ptCount val="8"/>
                <c:pt idx="0">
                  <c:v>515</c:v>
                </c:pt>
                <c:pt idx="1">
                  <c:v>1212</c:v>
                </c:pt>
                <c:pt idx="2">
                  <c:v>1556</c:v>
                </c:pt>
                <c:pt idx="3">
                  <c:v>1109</c:v>
                </c:pt>
                <c:pt idx="4">
                  <c:v>922</c:v>
                </c:pt>
                <c:pt idx="5">
                  <c:v>1129</c:v>
                </c:pt>
                <c:pt idx="6">
                  <c:v>1497</c:v>
                </c:pt>
                <c:pt idx="7">
                  <c:v>1126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FB0-4D3B-8347-10FEE0B25EEB}"/>
            </c:ext>
          </c:extLst>
        </c:ser>
        <c:ser>
          <c:idx val="4"/>
          <c:order val="4"/>
          <c:tx>
            <c:strRef>
              <c:f>'22'!$F$1</c:f>
              <c:strCache>
                <c:ptCount val="1"/>
                <c:pt idx="0">
                  <c:v>Slažem 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'22'!$A$2:$A$9</c:f>
              <c:strCache>
                <c:ptCount val="8"/>
                <c:pt idx="0">
                  <c:v> Nemam dovoljno vremena</c:v>
                </c:pt>
                <c:pt idx="1">
                  <c:v>Ne osjećam naročito sampouzdanje dok čitam</c:v>
                </c:pt>
                <c:pt idx="2">
                  <c:v>Ne mogu se prepustiti onome što čitam</c:v>
                </c:pt>
                <c:pt idx="3">
                  <c:v> Preumorna/an sam da bih čitala/o</c:v>
                </c:pt>
                <c:pt idx="4">
                  <c:v>Presporo čitam. Treba mi sto godina da dovršim knjigu</c:v>
                </c:pt>
                <c:pt idx="5">
                  <c:v> Iako znam da bih trebala/o, zapravo ne uživam dok čitam knjige</c:v>
                </c:pt>
                <c:pt idx="6">
                  <c:v>Premda volim čitati fantasy/SF literaturu, ona ipak nema prednost pred ostalim oblicima zabave</c:v>
                </c:pt>
                <c:pt idx="7">
                  <c:v>Teško zadržavam koncetraciju dok čitam</c:v>
                </c:pt>
              </c:strCache>
            </c:strRef>
          </c:cat>
          <c:val>
            <c:numRef>
              <c:f>'22'!$F$2:$F$9</c:f>
              <c:numCache>
                <c:formatCode>General</c:formatCode>
                <c:ptCount val="8"/>
                <c:pt idx="0">
                  <c:v>1402</c:v>
                </c:pt>
                <c:pt idx="1">
                  <c:v>891</c:v>
                </c:pt>
                <c:pt idx="2">
                  <c:v>861</c:v>
                </c:pt>
                <c:pt idx="3">
                  <c:v>1515</c:v>
                </c:pt>
                <c:pt idx="4">
                  <c:v>683</c:v>
                </c:pt>
                <c:pt idx="5">
                  <c:v>816</c:v>
                </c:pt>
                <c:pt idx="6">
                  <c:v>1042</c:v>
                </c:pt>
                <c:pt idx="7">
                  <c:v>1024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B0-4D3B-8347-10FEE0B25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216744112"/>
        <c:axId val="-1216733776"/>
        <c:axId val="0"/>
      </c:bar3DChart>
      <c:catAx>
        <c:axId val="-121674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16733776"/>
        <c:crosses val="autoZero"/>
        <c:auto val="1"/>
        <c:lblAlgn val="ctr"/>
        <c:lblOffset val="100"/>
        <c:noMultiLvlLbl val="0"/>
      </c:catAx>
      <c:valAx>
        <c:axId val="-1216733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16744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042303307479276"/>
          <c:y val="6.715817838219279E-2"/>
          <c:w val="0.16177052484305007"/>
          <c:h val="0.21245195493949662"/>
        </c:manualLayout>
      </c:layout>
      <c:overlay val="0"/>
      <c:txPr>
        <a:bodyPr/>
        <a:lstStyle/>
        <a:p>
          <a:pPr>
            <a:defRPr sz="1000"/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071763652562614E-2"/>
          <c:y val="3.410912345634215E-2"/>
          <c:w val="0.94209019327129562"/>
          <c:h val="0.723524559430071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'6'!$C$2</c:f>
              <c:strCache>
                <c:ptCount val="1"/>
                <c:pt idx="0">
                  <c:v>15M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'6'!$B$3:$B$8</c:f>
              <c:strCache>
                <c:ptCount val="6"/>
                <c:pt idx="0">
                  <c:v>Barem četiri puta tjedno</c:v>
                </c:pt>
                <c:pt idx="1">
                  <c:v>Barem dva puta tjedno</c:v>
                </c:pt>
                <c:pt idx="2">
                  <c:v>Čitam samo onda kada me netko natjera da to činim</c:v>
                </c:pt>
                <c:pt idx="3">
                  <c:v>Mrzim čitati i činim to što je rjeđe moguće</c:v>
                </c:pt>
                <c:pt idx="4">
                  <c:v>Svaki dan u tjednu</c:v>
                </c:pt>
                <c:pt idx="5">
                  <c:v>Uopće ne čitam</c:v>
                </c:pt>
              </c:strCache>
            </c:strRef>
          </c:cat>
          <c:val>
            <c:numRef>
              <c:f>'6'!$C$3:$C$8</c:f>
              <c:numCache>
                <c:formatCode>General</c:formatCode>
                <c:ptCount val="6"/>
                <c:pt idx="0">
                  <c:v>65</c:v>
                </c:pt>
                <c:pt idx="1">
                  <c:v>53</c:v>
                </c:pt>
                <c:pt idx="2">
                  <c:v>245</c:v>
                </c:pt>
                <c:pt idx="3">
                  <c:v>35</c:v>
                </c:pt>
                <c:pt idx="4">
                  <c:v>56</c:v>
                </c:pt>
                <c:pt idx="5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FC-48BD-8E3D-592A3FE32C07}"/>
            </c:ext>
          </c:extLst>
        </c:ser>
        <c:ser>
          <c:idx val="1"/>
          <c:order val="1"/>
          <c:tx>
            <c:strRef>
              <c:f>'6'!$D$2</c:f>
              <c:strCache>
                <c:ptCount val="1"/>
                <c:pt idx="0">
                  <c:v>15Z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'6'!$B$3:$B$8</c:f>
              <c:strCache>
                <c:ptCount val="6"/>
                <c:pt idx="0">
                  <c:v>Barem četiri puta tjedno</c:v>
                </c:pt>
                <c:pt idx="1">
                  <c:v>Barem dva puta tjedno</c:v>
                </c:pt>
                <c:pt idx="2">
                  <c:v>Čitam samo onda kada me netko natjera da to činim</c:v>
                </c:pt>
                <c:pt idx="3">
                  <c:v>Mrzim čitati i činim to što je rjeđe moguće</c:v>
                </c:pt>
                <c:pt idx="4">
                  <c:v>Svaki dan u tjednu</c:v>
                </c:pt>
                <c:pt idx="5">
                  <c:v>Uopće ne čitam</c:v>
                </c:pt>
              </c:strCache>
            </c:strRef>
          </c:cat>
          <c:val>
            <c:numRef>
              <c:f>'6'!$D$3:$D$8</c:f>
              <c:numCache>
                <c:formatCode>General</c:formatCode>
                <c:ptCount val="6"/>
                <c:pt idx="0">
                  <c:v>120</c:v>
                </c:pt>
                <c:pt idx="1">
                  <c:v>86</c:v>
                </c:pt>
                <c:pt idx="2">
                  <c:v>396</c:v>
                </c:pt>
                <c:pt idx="3">
                  <c:v>30</c:v>
                </c:pt>
                <c:pt idx="4">
                  <c:v>124</c:v>
                </c:pt>
                <c:pt idx="5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FC-48BD-8E3D-592A3FE32C07}"/>
            </c:ext>
          </c:extLst>
        </c:ser>
        <c:ser>
          <c:idx val="2"/>
          <c:order val="2"/>
          <c:tx>
            <c:strRef>
              <c:f>'6'!$E$2</c:f>
              <c:strCache>
                <c:ptCount val="1"/>
                <c:pt idx="0">
                  <c:v>16M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'6'!$B$3:$B$8</c:f>
              <c:strCache>
                <c:ptCount val="6"/>
                <c:pt idx="0">
                  <c:v>Barem četiri puta tjedno</c:v>
                </c:pt>
                <c:pt idx="1">
                  <c:v>Barem dva puta tjedno</c:v>
                </c:pt>
                <c:pt idx="2">
                  <c:v>Čitam samo onda kada me netko natjera da to činim</c:v>
                </c:pt>
                <c:pt idx="3">
                  <c:v>Mrzim čitati i činim to što je rjeđe moguće</c:v>
                </c:pt>
                <c:pt idx="4">
                  <c:v>Svaki dan u tjednu</c:v>
                </c:pt>
                <c:pt idx="5">
                  <c:v>Uopće ne čitam</c:v>
                </c:pt>
              </c:strCache>
            </c:strRef>
          </c:cat>
          <c:val>
            <c:numRef>
              <c:f>'6'!$E$3:$E$8</c:f>
              <c:numCache>
                <c:formatCode>General</c:formatCode>
                <c:ptCount val="6"/>
                <c:pt idx="0">
                  <c:v>60</c:v>
                </c:pt>
                <c:pt idx="1">
                  <c:v>44</c:v>
                </c:pt>
                <c:pt idx="2">
                  <c:v>211</c:v>
                </c:pt>
                <c:pt idx="3">
                  <c:v>37</c:v>
                </c:pt>
                <c:pt idx="4">
                  <c:v>68</c:v>
                </c:pt>
                <c:pt idx="5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BFC-48BD-8E3D-592A3FE32C07}"/>
            </c:ext>
          </c:extLst>
        </c:ser>
        <c:ser>
          <c:idx val="3"/>
          <c:order val="3"/>
          <c:tx>
            <c:strRef>
              <c:f>'6'!$F$2</c:f>
              <c:strCache>
                <c:ptCount val="1"/>
                <c:pt idx="0">
                  <c:v>16Z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'6'!$B$3:$B$8</c:f>
              <c:strCache>
                <c:ptCount val="6"/>
                <c:pt idx="0">
                  <c:v>Barem četiri puta tjedno</c:v>
                </c:pt>
                <c:pt idx="1">
                  <c:v>Barem dva puta tjedno</c:v>
                </c:pt>
                <c:pt idx="2">
                  <c:v>Čitam samo onda kada me netko natjera da to činim</c:v>
                </c:pt>
                <c:pt idx="3">
                  <c:v>Mrzim čitati i činim to što je rjeđe moguće</c:v>
                </c:pt>
                <c:pt idx="4">
                  <c:v>Svaki dan u tjednu</c:v>
                </c:pt>
                <c:pt idx="5">
                  <c:v>Uopće ne čitam</c:v>
                </c:pt>
              </c:strCache>
            </c:strRef>
          </c:cat>
          <c:val>
            <c:numRef>
              <c:f>'6'!$F$3:$F$8</c:f>
              <c:numCache>
                <c:formatCode>General</c:formatCode>
                <c:ptCount val="6"/>
                <c:pt idx="0">
                  <c:v>89</c:v>
                </c:pt>
                <c:pt idx="1">
                  <c:v>115</c:v>
                </c:pt>
                <c:pt idx="2">
                  <c:v>310</c:v>
                </c:pt>
                <c:pt idx="3">
                  <c:v>20</c:v>
                </c:pt>
                <c:pt idx="4">
                  <c:v>115</c:v>
                </c:pt>
                <c:pt idx="5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BFC-48BD-8E3D-592A3FE32C07}"/>
            </c:ext>
          </c:extLst>
        </c:ser>
        <c:ser>
          <c:idx val="4"/>
          <c:order val="4"/>
          <c:tx>
            <c:strRef>
              <c:f>'6'!$G$2</c:f>
              <c:strCache>
                <c:ptCount val="1"/>
                <c:pt idx="0">
                  <c:v>17M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'6'!$B$3:$B$8</c:f>
              <c:strCache>
                <c:ptCount val="6"/>
                <c:pt idx="0">
                  <c:v>Barem četiri puta tjedno</c:v>
                </c:pt>
                <c:pt idx="1">
                  <c:v>Barem dva puta tjedno</c:v>
                </c:pt>
                <c:pt idx="2">
                  <c:v>Čitam samo onda kada me netko natjera da to činim</c:v>
                </c:pt>
                <c:pt idx="3">
                  <c:v>Mrzim čitati i činim to što je rjeđe moguće</c:v>
                </c:pt>
                <c:pt idx="4">
                  <c:v>Svaki dan u tjednu</c:v>
                </c:pt>
                <c:pt idx="5">
                  <c:v>Uopće ne čitam</c:v>
                </c:pt>
              </c:strCache>
            </c:strRef>
          </c:cat>
          <c:val>
            <c:numRef>
              <c:f>'6'!$G$3:$G$8</c:f>
              <c:numCache>
                <c:formatCode>General</c:formatCode>
                <c:ptCount val="6"/>
                <c:pt idx="0">
                  <c:v>80</c:v>
                </c:pt>
                <c:pt idx="1">
                  <c:v>71</c:v>
                </c:pt>
                <c:pt idx="2">
                  <c:v>165</c:v>
                </c:pt>
                <c:pt idx="3">
                  <c:v>35</c:v>
                </c:pt>
                <c:pt idx="4">
                  <c:v>91</c:v>
                </c:pt>
                <c:pt idx="5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BFC-48BD-8E3D-592A3FE32C07}"/>
            </c:ext>
          </c:extLst>
        </c:ser>
        <c:ser>
          <c:idx val="5"/>
          <c:order val="5"/>
          <c:tx>
            <c:strRef>
              <c:f>'6'!$H$2</c:f>
              <c:strCache>
                <c:ptCount val="1"/>
                <c:pt idx="0">
                  <c:v>17Z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'6'!$B$3:$B$8</c:f>
              <c:strCache>
                <c:ptCount val="6"/>
                <c:pt idx="0">
                  <c:v>Barem četiri puta tjedno</c:v>
                </c:pt>
                <c:pt idx="1">
                  <c:v>Barem dva puta tjedno</c:v>
                </c:pt>
                <c:pt idx="2">
                  <c:v>Čitam samo onda kada me netko natjera da to činim</c:v>
                </c:pt>
                <c:pt idx="3">
                  <c:v>Mrzim čitati i činim to što je rjeđe moguće</c:v>
                </c:pt>
                <c:pt idx="4">
                  <c:v>Svaki dan u tjednu</c:v>
                </c:pt>
                <c:pt idx="5">
                  <c:v>Uopće ne čitam</c:v>
                </c:pt>
              </c:strCache>
            </c:strRef>
          </c:cat>
          <c:val>
            <c:numRef>
              <c:f>'6'!$H$3:$H$8</c:f>
              <c:numCache>
                <c:formatCode>General</c:formatCode>
                <c:ptCount val="6"/>
                <c:pt idx="0">
                  <c:v>101</c:v>
                </c:pt>
                <c:pt idx="1">
                  <c:v>110</c:v>
                </c:pt>
                <c:pt idx="2">
                  <c:v>229</c:v>
                </c:pt>
                <c:pt idx="3">
                  <c:v>22</c:v>
                </c:pt>
                <c:pt idx="4">
                  <c:v>107</c:v>
                </c:pt>
                <c:pt idx="5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BFC-48BD-8E3D-592A3FE32C07}"/>
            </c:ext>
          </c:extLst>
        </c:ser>
        <c:ser>
          <c:idx val="6"/>
          <c:order val="6"/>
          <c:tx>
            <c:strRef>
              <c:f>'6'!$I$2</c:f>
              <c:strCache>
                <c:ptCount val="1"/>
                <c:pt idx="0">
                  <c:v>18M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'6'!$B$3:$B$8</c:f>
              <c:strCache>
                <c:ptCount val="6"/>
                <c:pt idx="0">
                  <c:v>Barem četiri puta tjedno</c:v>
                </c:pt>
                <c:pt idx="1">
                  <c:v>Barem dva puta tjedno</c:v>
                </c:pt>
                <c:pt idx="2">
                  <c:v>Čitam samo onda kada me netko natjera da to činim</c:v>
                </c:pt>
                <c:pt idx="3">
                  <c:v>Mrzim čitati i činim to što je rjeđe moguće</c:v>
                </c:pt>
                <c:pt idx="4">
                  <c:v>Svaki dan u tjednu</c:v>
                </c:pt>
                <c:pt idx="5">
                  <c:v>Uopće ne čitam</c:v>
                </c:pt>
              </c:strCache>
            </c:strRef>
          </c:cat>
          <c:val>
            <c:numRef>
              <c:f>'6'!$I$3:$I$8</c:f>
              <c:numCache>
                <c:formatCode>General</c:formatCode>
                <c:ptCount val="6"/>
                <c:pt idx="0">
                  <c:v>102</c:v>
                </c:pt>
                <c:pt idx="1">
                  <c:v>104</c:v>
                </c:pt>
                <c:pt idx="2">
                  <c:v>208</c:v>
                </c:pt>
                <c:pt idx="3">
                  <c:v>52</c:v>
                </c:pt>
                <c:pt idx="4">
                  <c:v>116</c:v>
                </c:pt>
                <c:pt idx="5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BFC-48BD-8E3D-592A3FE32C07}"/>
            </c:ext>
          </c:extLst>
        </c:ser>
        <c:ser>
          <c:idx val="7"/>
          <c:order val="7"/>
          <c:tx>
            <c:strRef>
              <c:f>'6'!$J$2</c:f>
              <c:strCache>
                <c:ptCount val="1"/>
                <c:pt idx="0">
                  <c:v>18Z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'6'!$B$3:$B$8</c:f>
              <c:strCache>
                <c:ptCount val="6"/>
                <c:pt idx="0">
                  <c:v>Barem četiri puta tjedno</c:v>
                </c:pt>
                <c:pt idx="1">
                  <c:v>Barem dva puta tjedno</c:v>
                </c:pt>
                <c:pt idx="2">
                  <c:v>Čitam samo onda kada me netko natjera da to činim</c:v>
                </c:pt>
                <c:pt idx="3">
                  <c:v>Mrzim čitati i činim to što je rjeđe moguće</c:v>
                </c:pt>
                <c:pt idx="4">
                  <c:v>Svaki dan u tjednu</c:v>
                </c:pt>
                <c:pt idx="5">
                  <c:v>Uopće ne čitam</c:v>
                </c:pt>
              </c:strCache>
            </c:strRef>
          </c:cat>
          <c:val>
            <c:numRef>
              <c:f>'6'!$J$3:$J$8</c:f>
              <c:numCache>
                <c:formatCode>General</c:formatCode>
                <c:ptCount val="6"/>
                <c:pt idx="0">
                  <c:v>87</c:v>
                </c:pt>
                <c:pt idx="1">
                  <c:v>95</c:v>
                </c:pt>
                <c:pt idx="2">
                  <c:v>226</c:v>
                </c:pt>
                <c:pt idx="3">
                  <c:v>24</c:v>
                </c:pt>
                <c:pt idx="4">
                  <c:v>97</c:v>
                </c:pt>
                <c:pt idx="5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BFC-48BD-8E3D-592A3FE32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216741936"/>
        <c:axId val="-1216740304"/>
        <c:axId val="0"/>
      </c:bar3DChart>
      <c:catAx>
        <c:axId val="-1216741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sr-Latn-RS"/>
          </a:p>
        </c:txPr>
        <c:crossAx val="-1216740304"/>
        <c:crosses val="autoZero"/>
        <c:auto val="1"/>
        <c:lblAlgn val="ctr"/>
        <c:lblOffset val="100"/>
        <c:noMultiLvlLbl val="0"/>
      </c:catAx>
      <c:valAx>
        <c:axId val="-1216740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16741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171741980959625"/>
          <c:y val="5.3512585120408344E-2"/>
          <c:w val="0.12465177674308643"/>
          <c:h val="0.44443412315396058"/>
        </c:manualLayout>
      </c:layout>
      <c:overlay val="0"/>
      <c:txPr>
        <a:bodyPr/>
        <a:lstStyle/>
        <a:p>
          <a:pPr>
            <a:defRPr sz="1600" b="1"/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Da, važna je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4"/>
              <c:pt idx="0">
                <c:v>15</c:v>
              </c:pt>
              <c:pt idx="1">
                <c:v>16</c:v>
              </c:pt>
              <c:pt idx="2">
                <c:v>17</c:v>
              </c:pt>
              <c:pt idx="3">
                <c:v>18</c:v>
              </c:pt>
            </c:strLit>
          </c:cat>
          <c:val>
            <c:numLit>
              <c:formatCode>General</c:formatCode>
              <c:ptCount val="4"/>
              <c:pt idx="0">
                <c:v>1393</c:v>
              </c:pt>
              <c:pt idx="1">
                <c:v>1249</c:v>
              </c:pt>
              <c:pt idx="2">
                <c:v>1153</c:v>
              </c:pt>
              <c:pt idx="3">
                <c:v>1171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99-4B6E-90E2-859CB2C746C8}"/>
            </c:ext>
          </c:extLst>
        </c:ser>
        <c:ser>
          <c:idx val="1"/>
          <c:order val="1"/>
          <c:tx>
            <c:v>Nije važna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4"/>
              <c:pt idx="0">
                <c:v>15</c:v>
              </c:pt>
              <c:pt idx="1">
                <c:v>16</c:v>
              </c:pt>
              <c:pt idx="2">
                <c:v>17</c:v>
              </c:pt>
              <c:pt idx="3">
                <c:v>18</c:v>
              </c:pt>
            </c:strLit>
          </c:cat>
          <c:val>
            <c:numLit>
              <c:formatCode>General</c:formatCode>
              <c:ptCount val="4"/>
              <c:pt idx="0">
                <c:v>95</c:v>
              </c:pt>
              <c:pt idx="1">
                <c:v>72</c:v>
              </c:pt>
              <c:pt idx="2">
                <c:v>75</c:v>
              </c:pt>
              <c:pt idx="3">
                <c:v>123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99-4B6E-90E2-859CB2C74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216739760"/>
        <c:axId val="-1216739216"/>
        <c:axId val="0"/>
      </c:bar3DChart>
      <c:catAx>
        <c:axId val="-1216739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216739216"/>
        <c:crosses val="autoZero"/>
        <c:auto val="1"/>
        <c:lblAlgn val="ctr"/>
        <c:lblOffset val="100"/>
        <c:noMultiLvlLbl val="0"/>
      </c:catAx>
      <c:valAx>
        <c:axId val="-1216739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167397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 xmlns:c16r2="http://schemas.microsoft.com/office/drawing/2015/06/chart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FAED8-3037-456C-9443-4791C70133A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0327ACF-CCB5-4DA6-A809-6BBD552A972A}">
      <dgm:prSet phldrT="[Teks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O1</a:t>
          </a:r>
          <a:r>
            <a:rPr lang="hr-HR" b="1" dirty="0" smtClean="0">
              <a:solidFill>
                <a:srgbClr val="C00000"/>
              </a:solidFill>
            </a:rPr>
            <a:t>. Studija slučaja</a:t>
          </a:r>
          <a:endParaRPr lang="hr-HR" b="1" dirty="0" smtClean="0"/>
        </a:p>
      </dgm:t>
    </dgm:pt>
    <dgm:pt modelId="{4A4A87DB-B70C-46FD-B677-7CA761C2B0C3}" type="parTrans" cxnId="{7CD9B595-132B-4BFC-8DE2-2A11BC6B14D4}">
      <dgm:prSet/>
      <dgm:spPr/>
      <dgm:t>
        <a:bodyPr/>
        <a:lstStyle/>
        <a:p>
          <a:endParaRPr lang="hr-HR"/>
        </a:p>
      </dgm:t>
    </dgm:pt>
    <dgm:pt modelId="{DCAB1362-09C2-46D9-B203-F1745860FD86}" type="sibTrans" cxnId="{7CD9B595-132B-4BFC-8DE2-2A11BC6B14D4}">
      <dgm:prSet/>
      <dgm:spPr/>
      <dgm:t>
        <a:bodyPr/>
        <a:lstStyle/>
        <a:p>
          <a:endParaRPr lang="hr-HR"/>
        </a:p>
      </dgm:t>
    </dgm:pt>
    <dgm:pt modelId="{BF02256D-BF02-4B55-8F9F-00A2B9BE1C28}">
      <dgm:prSet phldrT="[Tekst]"/>
      <dgm:spPr/>
      <dgm:t>
        <a:bodyPr/>
        <a:lstStyle/>
        <a:p>
          <a:endParaRPr lang="hr-HR" b="1" dirty="0" smtClean="0"/>
        </a:p>
      </dgm:t>
    </dgm:pt>
    <dgm:pt modelId="{4A1AC5D1-732E-48E8-B415-555B7082F351}" type="parTrans" cxnId="{4A6276BD-D434-405F-A9C7-12AC63F8BAE9}">
      <dgm:prSet/>
      <dgm:spPr/>
      <dgm:t>
        <a:bodyPr/>
        <a:lstStyle/>
        <a:p>
          <a:endParaRPr lang="hr-HR"/>
        </a:p>
      </dgm:t>
    </dgm:pt>
    <dgm:pt modelId="{47F1D38D-0E5F-4DF6-A9CE-670F1923C96D}" type="sibTrans" cxnId="{4A6276BD-D434-405F-A9C7-12AC63F8BAE9}">
      <dgm:prSet/>
      <dgm:spPr/>
      <dgm:t>
        <a:bodyPr/>
        <a:lstStyle/>
        <a:p>
          <a:endParaRPr lang="hr-HR"/>
        </a:p>
      </dgm:t>
    </dgm:pt>
    <dgm:pt modelId="{B2B776AD-8225-4861-8B73-E376E05F2B01}">
      <dgm:prSet phldrT="[Teks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O</a:t>
          </a:r>
          <a:r>
            <a:rPr lang="hr-HR" b="1" dirty="0" smtClean="0">
              <a:solidFill>
                <a:srgbClr val="C00000"/>
              </a:solidFill>
            </a:rPr>
            <a:t>3. Nastavni plan i program</a:t>
          </a:r>
          <a:endParaRPr lang="hr-HR" b="1" dirty="0" smtClean="0"/>
        </a:p>
      </dgm:t>
    </dgm:pt>
    <dgm:pt modelId="{7AEDD6C8-5336-4639-927A-B9894D6F5616}" type="parTrans" cxnId="{A6C3F0DA-305A-4257-8286-BD1B5AA919B8}">
      <dgm:prSet/>
      <dgm:spPr/>
      <dgm:t>
        <a:bodyPr/>
        <a:lstStyle/>
        <a:p>
          <a:endParaRPr lang="hr-HR"/>
        </a:p>
      </dgm:t>
    </dgm:pt>
    <dgm:pt modelId="{7A98CA36-5C04-4854-978A-D27F99E71FAB}" type="sibTrans" cxnId="{A6C3F0DA-305A-4257-8286-BD1B5AA919B8}">
      <dgm:prSet/>
      <dgm:spPr/>
      <dgm:t>
        <a:bodyPr/>
        <a:lstStyle/>
        <a:p>
          <a:endParaRPr lang="hr-HR"/>
        </a:p>
      </dgm:t>
    </dgm:pt>
    <dgm:pt modelId="{7E299077-424C-42C8-AEB3-BD5E40AEC9F8}">
      <dgm:prSet phldrT="[Teks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>
              <a:solidFill>
                <a:srgbClr val="C00000"/>
              </a:solidFill>
            </a:rPr>
            <a:t>O</a:t>
          </a:r>
          <a:r>
            <a:rPr lang="hr-HR" b="1" dirty="0" smtClean="0">
              <a:solidFill>
                <a:srgbClr val="C00000"/>
              </a:solidFill>
            </a:rPr>
            <a:t>4. Digitalnu učionicu s priručnikom za nastavnike</a:t>
          </a:r>
          <a:endParaRPr lang="en-US" b="1" dirty="0" smtClean="0">
            <a:solidFill>
              <a:srgbClr val="C00000"/>
            </a:solidFill>
          </a:endParaRP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b="1" dirty="0" smtClean="0"/>
        </a:p>
      </dgm:t>
    </dgm:pt>
    <dgm:pt modelId="{B1D10F96-15C8-4419-B263-50079BBE95D5}" type="parTrans" cxnId="{0D835B06-4DF8-42BB-BC9E-73F50E112385}">
      <dgm:prSet/>
      <dgm:spPr/>
      <dgm:t>
        <a:bodyPr/>
        <a:lstStyle/>
        <a:p>
          <a:endParaRPr lang="hr-HR"/>
        </a:p>
      </dgm:t>
    </dgm:pt>
    <dgm:pt modelId="{8D794F3E-98B3-4562-A941-FC8D2F9929FB}" type="sibTrans" cxnId="{0D835B06-4DF8-42BB-BC9E-73F50E112385}">
      <dgm:prSet/>
      <dgm:spPr/>
      <dgm:t>
        <a:bodyPr/>
        <a:lstStyle/>
        <a:p>
          <a:endParaRPr lang="hr-HR"/>
        </a:p>
      </dgm:t>
    </dgm:pt>
    <dgm:pt modelId="{1E29E8E3-3024-4D8A-9255-9908036AC7A8}" type="pres">
      <dgm:prSet presAssocID="{FC5FAED8-3037-456C-9443-4791C70133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5A27F96B-BE43-4126-A989-E027C2263122}" type="pres">
      <dgm:prSet presAssocID="{FC5FAED8-3037-456C-9443-4791C70133AC}" presName="Name1" presStyleCnt="0"/>
      <dgm:spPr/>
    </dgm:pt>
    <dgm:pt modelId="{6FA56C58-CF1F-4E89-B42E-07CFDB362279}" type="pres">
      <dgm:prSet presAssocID="{FC5FAED8-3037-456C-9443-4791C70133AC}" presName="cycle" presStyleCnt="0"/>
      <dgm:spPr/>
    </dgm:pt>
    <dgm:pt modelId="{8D908E79-326F-496E-8CAB-83526B7B8897}" type="pres">
      <dgm:prSet presAssocID="{FC5FAED8-3037-456C-9443-4791C70133AC}" presName="srcNode" presStyleLbl="node1" presStyleIdx="0" presStyleCnt="4"/>
      <dgm:spPr/>
    </dgm:pt>
    <dgm:pt modelId="{1FE51260-BB6C-4157-8CD8-CC9935FB8F0D}" type="pres">
      <dgm:prSet presAssocID="{FC5FAED8-3037-456C-9443-4791C70133AC}" presName="conn" presStyleLbl="parChTrans1D2" presStyleIdx="0" presStyleCnt="1"/>
      <dgm:spPr/>
      <dgm:t>
        <a:bodyPr/>
        <a:lstStyle/>
        <a:p>
          <a:endParaRPr lang="hr-HR"/>
        </a:p>
      </dgm:t>
    </dgm:pt>
    <dgm:pt modelId="{80B5B394-2B82-4320-A269-1A23A078B102}" type="pres">
      <dgm:prSet presAssocID="{FC5FAED8-3037-456C-9443-4791C70133AC}" presName="extraNode" presStyleLbl="node1" presStyleIdx="0" presStyleCnt="4"/>
      <dgm:spPr/>
    </dgm:pt>
    <dgm:pt modelId="{4B7787DE-362B-473C-AFCC-3B081DB5CE8F}" type="pres">
      <dgm:prSet presAssocID="{FC5FAED8-3037-456C-9443-4791C70133AC}" presName="dstNode" presStyleLbl="node1" presStyleIdx="0" presStyleCnt="4"/>
      <dgm:spPr/>
    </dgm:pt>
    <dgm:pt modelId="{0FF773E7-F2E9-401F-AFD4-8ED9528943D8}" type="pres">
      <dgm:prSet presAssocID="{10327ACF-CCB5-4DA6-A809-6BBD552A972A}" presName="text_1" presStyleLbl="node1" presStyleIdx="0" presStyleCnt="4" custScaleY="131574" custLinFactNeighborX="-173" custLinFactNeighborY="-1644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9DC099-7827-41FA-9947-E4AC6C19ACF5}" type="pres">
      <dgm:prSet presAssocID="{10327ACF-CCB5-4DA6-A809-6BBD552A972A}" presName="accent_1" presStyleCnt="0"/>
      <dgm:spPr/>
    </dgm:pt>
    <dgm:pt modelId="{C20CAB86-9563-42E1-A2C7-A3F66AA32A7E}" type="pres">
      <dgm:prSet presAssocID="{10327ACF-CCB5-4DA6-A809-6BBD552A972A}" presName="accentRepeatNode" presStyleLbl="solidFgAcc1" presStyleIdx="0" presStyleCnt="4" custScaleY="105260" custLinFactNeighborX="-1492" custLinFactNeighborY="-13160"/>
      <dgm:spPr/>
    </dgm:pt>
    <dgm:pt modelId="{C1E2F97B-0620-4E17-87D5-FC911FF9E98D}" type="pres">
      <dgm:prSet presAssocID="{BF02256D-BF02-4B55-8F9F-00A2B9BE1C28}" presName="text_2" presStyleLbl="node1" presStyleIdx="1" presStyleCnt="4" custScaleY="17667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6ED6E9-A7E6-4EBA-AEA3-422AA3431E96}" type="pres">
      <dgm:prSet presAssocID="{BF02256D-BF02-4B55-8F9F-00A2B9BE1C28}" presName="accent_2" presStyleCnt="0"/>
      <dgm:spPr/>
    </dgm:pt>
    <dgm:pt modelId="{FC40B7E0-87A4-4D5A-BC49-DF3F4B99A6F3}" type="pres">
      <dgm:prSet presAssocID="{BF02256D-BF02-4B55-8F9F-00A2B9BE1C28}" presName="accentRepeatNode" presStyleLbl="solidFgAcc1" presStyleIdx="1" presStyleCnt="4" custScaleY="105260"/>
      <dgm:spPr/>
    </dgm:pt>
    <dgm:pt modelId="{1333F3EA-A750-491E-A647-2C614D6424D3}" type="pres">
      <dgm:prSet presAssocID="{B2B776AD-8225-4861-8B73-E376E05F2B01}" presName="text_3" presStyleLbl="node1" presStyleIdx="2" presStyleCnt="4" custScaleY="131574" custLinFactNeighborX="-183" custLinFactNeighborY="1444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BBB699B-DCFB-46A4-B9F5-15FA8B6E295F}" type="pres">
      <dgm:prSet presAssocID="{B2B776AD-8225-4861-8B73-E376E05F2B01}" presName="accent_3" presStyleCnt="0"/>
      <dgm:spPr/>
    </dgm:pt>
    <dgm:pt modelId="{B4CA21D5-1AE2-43FB-BDEE-8B3B6424631A}" type="pres">
      <dgm:prSet presAssocID="{B2B776AD-8225-4861-8B73-E376E05F2B01}" presName="accentRepeatNode" presStyleLbl="solidFgAcc1" presStyleIdx="2" presStyleCnt="4" custScaleY="105260" custLinFactNeighborX="-1492" custLinFactNeighborY="11552"/>
      <dgm:spPr/>
    </dgm:pt>
    <dgm:pt modelId="{114B6929-DD79-4C36-AA03-B3FBFC3886E0}" type="pres">
      <dgm:prSet presAssocID="{7E299077-424C-42C8-AEB3-BD5E40AEC9F8}" presName="text_4" presStyleLbl="node1" presStyleIdx="3" presStyleCnt="4" custScaleY="131574" custLinFactNeighborX="-260" custLinFactNeighborY="92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74F3A22-221F-4B2C-B4D6-CD056C7328D2}" type="pres">
      <dgm:prSet presAssocID="{7E299077-424C-42C8-AEB3-BD5E40AEC9F8}" presName="accent_4" presStyleCnt="0"/>
      <dgm:spPr/>
    </dgm:pt>
    <dgm:pt modelId="{45FCAC46-9E25-451F-8657-39F95BF3EECC}" type="pres">
      <dgm:prSet presAssocID="{7E299077-424C-42C8-AEB3-BD5E40AEC9F8}" presName="accentRepeatNode" presStyleLbl="solidFgAcc1" presStyleIdx="3" presStyleCnt="4" custScaleY="105260" custLinFactNeighborX="-2238" custLinFactNeighborY="7360"/>
      <dgm:spPr/>
    </dgm:pt>
  </dgm:ptLst>
  <dgm:cxnLst>
    <dgm:cxn modelId="{81666BC2-E22A-4529-A328-2BF8F96AF1BF}" type="presOf" srcId="{B2B776AD-8225-4861-8B73-E376E05F2B01}" destId="{1333F3EA-A750-491E-A647-2C614D6424D3}" srcOrd="0" destOrd="0" presId="urn:microsoft.com/office/officeart/2008/layout/VerticalCurvedList"/>
    <dgm:cxn modelId="{9A16DD52-1BDC-42A9-81FF-1FE2E9A976C2}" type="presOf" srcId="{BF02256D-BF02-4B55-8F9F-00A2B9BE1C28}" destId="{C1E2F97B-0620-4E17-87D5-FC911FF9E98D}" srcOrd="0" destOrd="0" presId="urn:microsoft.com/office/officeart/2008/layout/VerticalCurvedList"/>
    <dgm:cxn modelId="{7CD9B595-132B-4BFC-8DE2-2A11BC6B14D4}" srcId="{FC5FAED8-3037-456C-9443-4791C70133AC}" destId="{10327ACF-CCB5-4DA6-A809-6BBD552A972A}" srcOrd="0" destOrd="0" parTransId="{4A4A87DB-B70C-46FD-B677-7CA761C2B0C3}" sibTransId="{DCAB1362-09C2-46D9-B203-F1745860FD86}"/>
    <dgm:cxn modelId="{A6C3F0DA-305A-4257-8286-BD1B5AA919B8}" srcId="{FC5FAED8-3037-456C-9443-4791C70133AC}" destId="{B2B776AD-8225-4861-8B73-E376E05F2B01}" srcOrd="2" destOrd="0" parTransId="{7AEDD6C8-5336-4639-927A-B9894D6F5616}" sibTransId="{7A98CA36-5C04-4854-978A-D27F99E71FAB}"/>
    <dgm:cxn modelId="{4A6276BD-D434-405F-A9C7-12AC63F8BAE9}" srcId="{FC5FAED8-3037-456C-9443-4791C70133AC}" destId="{BF02256D-BF02-4B55-8F9F-00A2B9BE1C28}" srcOrd="1" destOrd="0" parTransId="{4A1AC5D1-732E-48E8-B415-555B7082F351}" sibTransId="{47F1D38D-0E5F-4DF6-A9CE-670F1923C96D}"/>
    <dgm:cxn modelId="{63017809-6DC1-4AF6-BBEE-AED4453BE5EE}" type="presOf" srcId="{7E299077-424C-42C8-AEB3-BD5E40AEC9F8}" destId="{114B6929-DD79-4C36-AA03-B3FBFC3886E0}" srcOrd="0" destOrd="0" presId="urn:microsoft.com/office/officeart/2008/layout/VerticalCurvedList"/>
    <dgm:cxn modelId="{9459F307-BC1A-4444-89C5-AC857112DF92}" type="presOf" srcId="{DCAB1362-09C2-46D9-B203-F1745860FD86}" destId="{1FE51260-BB6C-4157-8CD8-CC9935FB8F0D}" srcOrd="0" destOrd="0" presId="urn:microsoft.com/office/officeart/2008/layout/VerticalCurvedList"/>
    <dgm:cxn modelId="{0D835B06-4DF8-42BB-BC9E-73F50E112385}" srcId="{FC5FAED8-3037-456C-9443-4791C70133AC}" destId="{7E299077-424C-42C8-AEB3-BD5E40AEC9F8}" srcOrd="3" destOrd="0" parTransId="{B1D10F96-15C8-4419-B263-50079BBE95D5}" sibTransId="{8D794F3E-98B3-4562-A941-FC8D2F9929FB}"/>
    <dgm:cxn modelId="{0A608D33-78ED-46A6-B7A9-A5B8C0A3B000}" type="presOf" srcId="{FC5FAED8-3037-456C-9443-4791C70133AC}" destId="{1E29E8E3-3024-4D8A-9255-9908036AC7A8}" srcOrd="0" destOrd="0" presId="urn:microsoft.com/office/officeart/2008/layout/VerticalCurvedList"/>
    <dgm:cxn modelId="{E5664CBB-6D5D-41D2-BBEA-38F784C515CF}" type="presOf" srcId="{10327ACF-CCB5-4DA6-A809-6BBD552A972A}" destId="{0FF773E7-F2E9-401F-AFD4-8ED9528943D8}" srcOrd="0" destOrd="0" presId="urn:microsoft.com/office/officeart/2008/layout/VerticalCurvedList"/>
    <dgm:cxn modelId="{43815C4C-6265-453C-8EB3-9B64199692BD}" type="presParOf" srcId="{1E29E8E3-3024-4D8A-9255-9908036AC7A8}" destId="{5A27F96B-BE43-4126-A989-E027C2263122}" srcOrd="0" destOrd="0" presId="urn:microsoft.com/office/officeart/2008/layout/VerticalCurvedList"/>
    <dgm:cxn modelId="{F18B0199-1DE5-4A80-9EA6-E628BDBC7205}" type="presParOf" srcId="{5A27F96B-BE43-4126-A989-E027C2263122}" destId="{6FA56C58-CF1F-4E89-B42E-07CFDB362279}" srcOrd="0" destOrd="0" presId="urn:microsoft.com/office/officeart/2008/layout/VerticalCurvedList"/>
    <dgm:cxn modelId="{3DEE544F-324C-41D8-AC18-60A6402D42F3}" type="presParOf" srcId="{6FA56C58-CF1F-4E89-B42E-07CFDB362279}" destId="{8D908E79-326F-496E-8CAB-83526B7B8897}" srcOrd="0" destOrd="0" presId="urn:microsoft.com/office/officeart/2008/layout/VerticalCurvedList"/>
    <dgm:cxn modelId="{3B04689F-52B4-4170-ADF2-2A8E3FD1BA48}" type="presParOf" srcId="{6FA56C58-CF1F-4E89-B42E-07CFDB362279}" destId="{1FE51260-BB6C-4157-8CD8-CC9935FB8F0D}" srcOrd="1" destOrd="0" presId="urn:microsoft.com/office/officeart/2008/layout/VerticalCurvedList"/>
    <dgm:cxn modelId="{6D61D3B5-37CF-4B01-A44E-43A1E2C9899A}" type="presParOf" srcId="{6FA56C58-CF1F-4E89-B42E-07CFDB362279}" destId="{80B5B394-2B82-4320-A269-1A23A078B102}" srcOrd="2" destOrd="0" presId="urn:microsoft.com/office/officeart/2008/layout/VerticalCurvedList"/>
    <dgm:cxn modelId="{D2FC1C6E-8817-4AB2-BF42-103E30AB6C59}" type="presParOf" srcId="{6FA56C58-CF1F-4E89-B42E-07CFDB362279}" destId="{4B7787DE-362B-473C-AFCC-3B081DB5CE8F}" srcOrd="3" destOrd="0" presId="urn:microsoft.com/office/officeart/2008/layout/VerticalCurvedList"/>
    <dgm:cxn modelId="{BB1C4885-DDE0-4C5C-B234-34B280A52986}" type="presParOf" srcId="{5A27F96B-BE43-4126-A989-E027C2263122}" destId="{0FF773E7-F2E9-401F-AFD4-8ED9528943D8}" srcOrd="1" destOrd="0" presId="urn:microsoft.com/office/officeart/2008/layout/VerticalCurvedList"/>
    <dgm:cxn modelId="{05A95A95-A000-4D80-AF9C-679F39B21075}" type="presParOf" srcId="{5A27F96B-BE43-4126-A989-E027C2263122}" destId="{629DC099-7827-41FA-9947-E4AC6C19ACF5}" srcOrd="2" destOrd="0" presId="urn:microsoft.com/office/officeart/2008/layout/VerticalCurvedList"/>
    <dgm:cxn modelId="{DF175A5C-5CDF-4440-8DA4-403111FA8092}" type="presParOf" srcId="{629DC099-7827-41FA-9947-E4AC6C19ACF5}" destId="{C20CAB86-9563-42E1-A2C7-A3F66AA32A7E}" srcOrd="0" destOrd="0" presId="urn:microsoft.com/office/officeart/2008/layout/VerticalCurvedList"/>
    <dgm:cxn modelId="{437CB730-AF4B-4034-973F-6F53B6BF16EA}" type="presParOf" srcId="{5A27F96B-BE43-4126-A989-E027C2263122}" destId="{C1E2F97B-0620-4E17-87D5-FC911FF9E98D}" srcOrd="3" destOrd="0" presId="urn:microsoft.com/office/officeart/2008/layout/VerticalCurvedList"/>
    <dgm:cxn modelId="{41ECFD60-9388-4B05-9EA3-873265B66131}" type="presParOf" srcId="{5A27F96B-BE43-4126-A989-E027C2263122}" destId="{186ED6E9-A7E6-4EBA-AEA3-422AA3431E96}" srcOrd="4" destOrd="0" presId="urn:microsoft.com/office/officeart/2008/layout/VerticalCurvedList"/>
    <dgm:cxn modelId="{A5643569-8002-4F0E-B783-69BA9DFDD8E6}" type="presParOf" srcId="{186ED6E9-A7E6-4EBA-AEA3-422AA3431E96}" destId="{FC40B7E0-87A4-4D5A-BC49-DF3F4B99A6F3}" srcOrd="0" destOrd="0" presId="urn:microsoft.com/office/officeart/2008/layout/VerticalCurvedList"/>
    <dgm:cxn modelId="{8FF107E8-5703-4F1F-AFBA-E102ECF5ABC1}" type="presParOf" srcId="{5A27F96B-BE43-4126-A989-E027C2263122}" destId="{1333F3EA-A750-491E-A647-2C614D6424D3}" srcOrd="5" destOrd="0" presId="urn:microsoft.com/office/officeart/2008/layout/VerticalCurvedList"/>
    <dgm:cxn modelId="{82B7331C-746A-43EB-9608-E3B245A22ED8}" type="presParOf" srcId="{5A27F96B-BE43-4126-A989-E027C2263122}" destId="{7BBB699B-DCFB-46A4-B9F5-15FA8B6E295F}" srcOrd="6" destOrd="0" presId="urn:microsoft.com/office/officeart/2008/layout/VerticalCurvedList"/>
    <dgm:cxn modelId="{5F7C0308-394A-43EE-8439-4EE54BC61A48}" type="presParOf" srcId="{7BBB699B-DCFB-46A4-B9F5-15FA8B6E295F}" destId="{B4CA21D5-1AE2-43FB-BDEE-8B3B6424631A}" srcOrd="0" destOrd="0" presId="urn:microsoft.com/office/officeart/2008/layout/VerticalCurvedList"/>
    <dgm:cxn modelId="{FFF42671-CA4B-49D4-AC07-D7840558F7D8}" type="presParOf" srcId="{5A27F96B-BE43-4126-A989-E027C2263122}" destId="{114B6929-DD79-4C36-AA03-B3FBFC3886E0}" srcOrd="7" destOrd="0" presId="urn:microsoft.com/office/officeart/2008/layout/VerticalCurvedList"/>
    <dgm:cxn modelId="{E025BF99-DE80-4963-94FD-BBE2862B05F2}" type="presParOf" srcId="{5A27F96B-BE43-4126-A989-E027C2263122}" destId="{974F3A22-221F-4B2C-B4D6-CD056C7328D2}" srcOrd="8" destOrd="0" presId="urn:microsoft.com/office/officeart/2008/layout/VerticalCurvedList"/>
    <dgm:cxn modelId="{14A9240B-4A4F-45EE-B017-8C0A13F9A0C9}" type="presParOf" srcId="{974F3A22-221F-4B2C-B4D6-CD056C7328D2}" destId="{45FCAC46-9E25-451F-8657-39F95BF3EE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C5FAED8-3037-456C-9443-4791C70133A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0327ACF-CCB5-4DA6-A809-6BBD552A972A}">
      <dgm:prSet phldrT="[Tekst]" custT="1"/>
      <dgm:spPr/>
      <dgm:t>
        <a:bodyPr/>
        <a:lstStyle/>
        <a:p>
          <a:pPr algn="ctr"/>
          <a:r>
            <a:rPr lang="en-US" sz="3000" b="1" dirty="0" smtClean="0">
              <a:solidFill>
                <a:srgbClr val="C00000"/>
              </a:solidFill>
            </a:rPr>
            <a:t>O1</a:t>
          </a:r>
          <a:r>
            <a:rPr lang="hr-HR" sz="3000" b="1" dirty="0" smtClean="0">
              <a:solidFill>
                <a:srgbClr val="C00000"/>
              </a:solidFill>
            </a:rPr>
            <a:t>. Studija slučaja</a:t>
          </a:r>
          <a:endParaRPr lang="hr-HR" sz="3000" b="1" dirty="0" smtClean="0"/>
        </a:p>
      </dgm:t>
    </dgm:pt>
    <dgm:pt modelId="{4A4A87DB-B70C-46FD-B677-7CA761C2B0C3}" type="parTrans" cxnId="{7CD9B595-132B-4BFC-8DE2-2A11BC6B14D4}">
      <dgm:prSet/>
      <dgm:spPr/>
      <dgm:t>
        <a:bodyPr/>
        <a:lstStyle/>
        <a:p>
          <a:endParaRPr lang="hr-HR"/>
        </a:p>
      </dgm:t>
    </dgm:pt>
    <dgm:pt modelId="{DCAB1362-09C2-46D9-B203-F1745860FD86}" type="sibTrans" cxnId="{7CD9B595-132B-4BFC-8DE2-2A11BC6B14D4}">
      <dgm:prSet/>
      <dgm:spPr/>
      <dgm:t>
        <a:bodyPr/>
        <a:lstStyle/>
        <a:p>
          <a:endParaRPr lang="hr-HR"/>
        </a:p>
      </dgm:t>
    </dgm:pt>
    <dgm:pt modelId="{BF02256D-BF02-4B55-8F9F-00A2B9BE1C28}">
      <dgm:prSet phldrT="[Tekst]"/>
      <dgm:spPr/>
      <dgm:t>
        <a:bodyPr/>
        <a:lstStyle/>
        <a:p>
          <a:endParaRPr lang="hr-HR" b="1" dirty="0" smtClean="0"/>
        </a:p>
      </dgm:t>
    </dgm:pt>
    <dgm:pt modelId="{4A1AC5D1-732E-48E8-B415-555B7082F351}" type="parTrans" cxnId="{4A6276BD-D434-405F-A9C7-12AC63F8BAE9}">
      <dgm:prSet/>
      <dgm:spPr/>
      <dgm:t>
        <a:bodyPr/>
        <a:lstStyle/>
        <a:p>
          <a:endParaRPr lang="hr-HR"/>
        </a:p>
      </dgm:t>
    </dgm:pt>
    <dgm:pt modelId="{47F1D38D-0E5F-4DF6-A9CE-670F1923C96D}" type="sibTrans" cxnId="{4A6276BD-D434-405F-A9C7-12AC63F8BAE9}">
      <dgm:prSet/>
      <dgm:spPr/>
      <dgm:t>
        <a:bodyPr/>
        <a:lstStyle/>
        <a:p>
          <a:endParaRPr lang="hr-HR"/>
        </a:p>
      </dgm:t>
    </dgm:pt>
    <dgm:pt modelId="{B2B776AD-8225-4861-8B73-E376E05F2B01}">
      <dgm:prSet phldrT="[Teks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O</a:t>
          </a:r>
          <a:r>
            <a:rPr lang="hr-HR" b="1" dirty="0" smtClean="0">
              <a:solidFill>
                <a:schemeClr val="tx1"/>
              </a:solidFill>
            </a:rPr>
            <a:t>3. Nastavni plan i program</a:t>
          </a:r>
        </a:p>
      </dgm:t>
    </dgm:pt>
    <dgm:pt modelId="{7AEDD6C8-5336-4639-927A-B9894D6F5616}" type="parTrans" cxnId="{A6C3F0DA-305A-4257-8286-BD1B5AA919B8}">
      <dgm:prSet/>
      <dgm:spPr/>
      <dgm:t>
        <a:bodyPr/>
        <a:lstStyle/>
        <a:p>
          <a:endParaRPr lang="hr-HR"/>
        </a:p>
      </dgm:t>
    </dgm:pt>
    <dgm:pt modelId="{7A98CA36-5C04-4854-978A-D27F99E71FAB}" type="sibTrans" cxnId="{A6C3F0DA-305A-4257-8286-BD1B5AA919B8}">
      <dgm:prSet/>
      <dgm:spPr/>
      <dgm:t>
        <a:bodyPr/>
        <a:lstStyle/>
        <a:p>
          <a:endParaRPr lang="hr-HR"/>
        </a:p>
      </dgm:t>
    </dgm:pt>
    <dgm:pt modelId="{7E299077-424C-42C8-AEB3-BD5E40AEC9F8}">
      <dgm:prSet phldrT="[Teks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>
              <a:solidFill>
                <a:schemeClr val="tx1"/>
              </a:solidFill>
            </a:rPr>
            <a:t>O</a:t>
          </a:r>
          <a:r>
            <a:rPr lang="hr-HR" b="1" dirty="0" smtClean="0">
              <a:solidFill>
                <a:schemeClr val="tx1"/>
              </a:solidFill>
            </a:rPr>
            <a:t>4. Digitalnu učionicu s priručnikom za nastavnike</a:t>
          </a:r>
          <a:endParaRPr lang="en-US" b="1" dirty="0" smtClean="0">
            <a:solidFill>
              <a:schemeClr val="tx1"/>
            </a:solidFill>
          </a:endParaRP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b="1" dirty="0" smtClean="0">
            <a:solidFill>
              <a:schemeClr val="tx1"/>
            </a:solidFill>
          </a:endParaRPr>
        </a:p>
      </dgm:t>
    </dgm:pt>
    <dgm:pt modelId="{B1D10F96-15C8-4419-B263-50079BBE95D5}" type="parTrans" cxnId="{0D835B06-4DF8-42BB-BC9E-73F50E112385}">
      <dgm:prSet/>
      <dgm:spPr/>
      <dgm:t>
        <a:bodyPr/>
        <a:lstStyle/>
        <a:p>
          <a:endParaRPr lang="hr-HR"/>
        </a:p>
      </dgm:t>
    </dgm:pt>
    <dgm:pt modelId="{8D794F3E-98B3-4562-A941-FC8D2F9929FB}" type="sibTrans" cxnId="{0D835B06-4DF8-42BB-BC9E-73F50E112385}">
      <dgm:prSet/>
      <dgm:spPr/>
      <dgm:t>
        <a:bodyPr/>
        <a:lstStyle/>
        <a:p>
          <a:endParaRPr lang="hr-HR"/>
        </a:p>
      </dgm:t>
    </dgm:pt>
    <dgm:pt modelId="{1E29E8E3-3024-4D8A-9255-9908036AC7A8}" type="pres">
      <dgm:prSet presAssocID="{FC5FAED8-3037-456C-9443-4791C70133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5A27F96B-BE43-4126-A989-E027C2263122}" type="pres">
      <dgm:prSet presAssocID="{FC5FAED8-3037-456C-9443-4791C70133AC}" presName="Name1" presStyleCnt="0"/>
      <dgm:spPr/>
    </dgm:pt>
    <dgm:pt modelId="{6FA56C58-CF1F-4E89-B42E-07CFDB362279}" type="pres">
      <dgm:prSet presAssocID="{FC5FAED8-3037-456C-9443-4791C70133AC}" presName="cycle" presStyleCnt="0"/>
      <dgm:spPr/>
    </dgm:pt>
    <dgm:pt modelId="{8D908E79-326F-496E-8CAB-83526B7B8897}" type="pres">
      <dgm:prSet presAssocID="{FC5FAED8-3037-456C-9443-4791C70133AC}" presName="srcNode" presStyleLbl="node1" presStyleIdx="0" presStyleCnt="4"/>
      <dgm:spPr/>
    </dgm:pt>
    <dgm:pt modelId="{1FE51260-BB6C-4157-8CD8-CC9935FB8F0D}" type="pres">
      <dgm:prSet presAssocID="{FC5FAED8-3037-456C-9443-4791C70133AC}" presName="conn" presStyleLbl="parChTrans1D2" presStyleIdx="0" presStyleCnt="1"/>
      <dgm:spPr/>
      <dgm:t>
        <a:bodyPr/>
        <a:lstStyle/>
        <a:p>
          <a:endParaRPr lang="hr-HR"/>
        </a:p>
      </dgm:t>
    </dgm:pt>
    <dgm:pt modelId="{80B5B394-2B82-4320-A269-1A23A078B102}" type="pres">
      <dgm:prSet presAssocID="{FC5FAED8-3037-456C-9443-4791C70133AC}" presName="extraNode" presStyleLbl="node1" presStyleIdx="0" presStyleCnt="4"/>
      <dgm:spPr/>
    </dgm:pt>
    <dgm:pt modelId="{4B7787DE-362B-473C-AFCC-3B081DB5CE8F}" type="pres">
      <dgm:prSet presAssocID="{FC5FAED8-3037-456C-9443-4791C70133AC}" presName="dstNode" presStyleLbl="node1" presStyleIdx="0" presStyleCnt="4"/>
      <dgm:spPr/>
    </dgm:pt>
    <dgm:pt modelId="{0FF773E7-F2E9-401F-AFD4-8ED9528943D8}" type="pres">
      <dgm:prSet presAssocID="{10327ACF-CCB5-4DA6-A809-6BBD552A972A}" presName="text_1" presStyleLbl="node1" presStyleIdx="0" presStyleCnt="4" custScaleY="131574" custLinFactNeighborX="-173" custLinFactNeighborY="-1644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9DC099-7827-41FA-9947-E4AC6C19ACF5}" type="pres">
      <dgm:prSet presAssocID="{10327ACF-CCB5-4DA6-A809-6BBD552A972A}" presName="accent_1" presStyleCnt="0"/>
      <dgm:spPr/>
    </dgm:pt>
    <dgm:pt modelId="{C20CAB86-9563-42E1-A2C7-A3F66AA32A7E}" type="pres">
      <dgm:prSet presAssocID="{10327ACF-CCB5-4DA6-A809-6BBD552A972A}" presName="accentRepeatNode" presStyleLbl="solidFgAcc1" presStyleIdx="0" presStyleCnt="4" custScaleY="105260" custLinFactNeighborX="-1492" custLinFactNeighborY="-13160"/>
      <dgm:spPr/>
    </dgm:pt>
    <dgm:pt modelId="{C1E2F97B-0620-4E17-87D5-FC911FF9E98D}" type="pres">
      <dgm:prSet presAssocID="{BF02256D-BF02-4B55-8F9F-00A2B9BE1C28}" presName="text_2" presStyleLbl="node1" presStyleIdx="1" presStyleCnt="4" custScaleY="17667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6ED6E9-A7E6-4EBA-AEA3-422AA3431E96}" type="pres">
      <dgm:prSet presAssocID="{BF02256D-BF02-4B55-8F9F-00A2B9BE1C28}" presName="accent_2" presStyleCnt="0"/>
      <dgm:spPr/>
    </dgm:pt>
    <dgm:pt modelId="{FC40B7E0-87A4-4D5A-BC49-DF3F4B99A6F3}" type="pres">
      <dgm:prSet presAssocID="{BF02256D-BF02-4B55-8F9F-00A2B9BE1C28}" presName="accentRepeatNode" presStyleLbl="solidFgAcc1" presStyleIdx="1" presStyleCnt="4" custScaleY="105260"/>
      <dgm:spPr/>
    </dgm:pt>
    <dgm:pt modelId="{1333F3EA-A750-491E-A647-2C614D6424D3}" type="pres">
      <dgm:prSet presAssocID="{B2B776AD-8225-4861-8B73-E376E05F2B01}" presName="text_3" presStyleLbl="node1" presStyleIdx="2" presStyleCnt="4" custScaleY="131574" custLinFactNeighborX="-183" custLinFactNeighborY="1444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BBB699B-DCFB-46A4-B9F5-15FA8B6E295F}" type="pres">
      <dgm:prSet presAssocID="{B2B776AD-8225-4861-8B73-E376E05F2B01}" presName="accent_3" presStyleCnt="0"/>
      <dgm:spPr/>
    </dgm:pt>
    <dgm:pt modelId="{B4CA21D5-1AE2-43FB-BDEE-8B3B6424631A}" type="pres">
      <dgm:prSet presAssocID="{B2B776AD-8225-4861-8B73-E376E05F2B01}" presName="accentRepeatNode" presStyleLbl="solidFgAcc1" presStyleIdx="2" presStyleCnt="4" custScaleY="105260" custLinFactNeighborX="-1492" custLinFactNeighborY="11552"/>
      <dgm:spPr/>
    </dgm:pt>
    <dgm:pt modelId="{114B6929-DD79-4C36-AA03-B3FBFC3886E0}" type="pres">
      <dgm:prSet presAssocID="{7E299077-424C-42C8-AEB3-BD5E40AEC9F8}" presName="text_4" presStyleLbl="node1" presStyleIdx="3" presStyleCnt="4" custScaleY="131574" custLinFactNeighborX="-260" custLinFactNeighborY="92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74F3A22-221F-4B2C-B4D6-CD056C7328D2}" type="pres">
      <dgm:prSet presAssocID="{7E299077-424C-42C8-AEB3-BD5E40AEC9F8}" presName="accent_4" presStyleCnt="0"/>
      <dgm:spPr/>
    </dgm:pt>
    <dgm:pt modelId="{45FCAC46-9E25-451F-8657-39F95BF3EECC}" type="pres">
      <dgm:prSet presAssocID="{7E299077-424C-42C8-AEB3-BD5E40AEC9F8}" presName="accentRepeatNode" presStyleLbl="solidFgAcc1" presStyleIdx="3" presStyleCnt="4" custScaleY="105260" custLinFactNeighborX="-2238" custLinFactNeighborY="7360"/>
      <dgm:spPr/>
    </dgm:pt>
  </dgm:ptLst>
  <dgm:cxnLst>
    <dgm:cxn modelId="{B047D227-5EF6-4013-AACF-785F4D16066B}" type="presOf" srcId="{DCAB1362-09C2-46D9-B203-F1745860FD86}" destId="{1FE51260-BB6C-4157-8CD8-CC9935FB8F0D}" srcOrd="0" destOrd="0" presId="urn:microsoft.com/office/officeart/2008/layout/VerticalCurvedList"/>
    <dgm:cxn modelId="{AC9E5813-80B1-4B32-8958-9A3368E1C83E}" type="presOf" srcId="{B2B776AD-8225-4861-8B73-E376E05F2B01}" destId="{1333F3EA-A750-491E-A647-2C614D6424D3}" srcOrd="0" destOrd="0" presId="urn:microsoft.com/office/officeart/2008/layout/VerticalCurvedList"/>
    <dgm:cxn modelId="{7CD9B595-132B-4BFC-8DE2-2A11BC6B14D4}" srcId="{FC5FAED8-3037-456C-9443-4791C70133AC}" destId="{10327ACF-CCB5-4DA6-A809-6BBD552A972A}" srcOrd="0" destOrd="0" parTransId="{4A4A87DB-B70C-46FD-B677-7CA761C2B0C3}" sibTransId="{DCAB1362-09C2-46D9-B203-F1745860FD86}"/>
    <dgm:cxn modelId="{A6C3F0DA-305A-4257-8286-BD1B5AA919B8}" srcId="{FC5FAED8-3037-456C-9443-4791C70133AC}" destId="{B2B776AD-8225-4861-8B73-E376E05F2B01}" srcOrd="2" destOrd="0" parTransId="{7AEDD6C8-5336-4639-927A-B9894D6F5616}" sibTransId="{7A98CA36-5C04-4854-978A-D27F99E71FAB}"/>
    <dgm:cxn modelId="{4A6276BD-D434-405F-A9C7-12AC63F8BAE9}" srcId="{FC5FAED8-3037-456C-9443-4791C70133AC}" destId="{BF02256D-BF02-4B55-8F9F-00A2B9BE1C28}" srcOrd="1" destOrd="0" parTransId="{4A1AC5D1-732E-48E8-B415-555B7082F351}" sibTransId="{47F1D38D-0E5F-4DF6-A9CE-670F1923C96D}"/>
    <dgm:cxn modelId="{DB71D23B-B994-4025-B8C0-07DD94F0B5C7}" type="presOf" srcId="{10327ACF-CCB5-4DA6-A809-6BBD552A972A}" destId="{0FF773E7-F2E9-401F-AFD4-8ED9528943D8}" srcOrd="0" destOrd="0" presId="urn:microsoft.com/office/officeart/2008/layout/VerticalCurvedList"/>
    <dgm:cxn modelId="{D84E3ADC-8B18-4B89-89DA-0C2B930EC7CB}" type="presOf" srcId="{FC5FAED8-3037-456C-9443-4791C70133AC}" destId="{1E29E8E3-3024-4D8A-9255-9908036AC7A8}" srcOrd="0" destOrd="0" presId="urn:microsoft.com/office/officeart/2008/layout/VerticalCurvedList"/>
    <dgm:cxn modelId="{0D835B06-4DF8-42BB-BC9E-73F50E112385}" srcId="{FC5FAED8-3037-456C-9443-4791C70133AC}" destId="{7E299077-424C-42C8-AEB3-BD5E40AEC9F8}" srcOrd="3" destOrd="0" parTransId="{B1D10F96-15C8-4419-B263-50079BBE95D5}" sibTransId="{8D794F3E-98B3-4562-A941-FC8D2F9929FB}"/>
    <dgm:cxn modelId="{929AC2CF-97AA-4561-88BF-46462329CAC1}" type="presOf" srcId="{7E299077-424C-42C8-AEB3-BD5E40AEC9F8}" destId="{114B6929-DD79-4C36-AA03-B3FBFC3886E0}" srcOrd="0" destOrd="0" presId="urn:microsoft.com/office/officeart/2008/layout/VerticalCurvedList"/>
    <dgm:cxn modelId="{C2AE4E96-9877-4B8E-9405-5BFE80D54532}" type="presOf" srcId="{BF02256D-BF02-4B55-8F9F-00A2B9BE1C28}" destId="{C1E2F97B-0620-4E17-87D5-FC911FF9E98D}" srcOrd="0" destOrd="0" presId="urn:microsoft.com/office/officeart/2008/layout/VerticalCurvedList"/>
    <dgm:cxn modelId="{41A9ED3F-1D10-4395-B18F-FF284D3B0103}" type="presParOf" srcId="{1E29E8E3-3024-4D8A-9255-9908036AC7A8}" destId="{5A27F96B-BE43-4126-A989-E027C2263122}" srcOrd="0" destOrd="0" presId="urn:microsoft.com/office/officeart/2008/layout/VerticalCurvedList"/>
    <dgm:cxn modelId="{204D3259-437C-45A7-B09D-A828181F6423}" type="presParOf" srcId="{5A27F96B-BE43-4126-A989-E027C2263122}" destId="{6FA56C58-CF1F-4E89-B42E-07CFDB362279}" srcOrd="0" destOrd="0" presId="urn:microsoft.com/office/officeart/2008/layout/VerticalCurvedList"/>
    <dgm:cxn modelId="{C4FA1818-F415-4D00-90A1-AA89A0C69B98}" type="presParOf" srcId="{6FA56C58-CF1F-4E89-B42E-07CFDB362279}" destId="{8D908E79-326F-496E-8CAB-83526B7B8897}" srcOrd="0" destOrd="0" presId="urn:microsoft.com/office/officeart/2008/layout/VerticalCurvedList"/>
    <dgm:cxn modelId="{D8A2AEDC-83C9-46CE-947F-29D6946D9DF8}" type="presParOf" srcId="{6FA56C58-CF1F-4E89-B42E-07CFDB362279}" destId="{1FE51260-BB6C-4157-8CD8-CC9935FB8F0D}" srcOrd="1" destOrd="0" presId="urn:microsoft.com/office/officeart/2008/layout/VerticalCurvedList"/>
    <dgm:cxn modelId="{EEE9B970-1973-469B-8080-DEE10E38E06E}" type="presParOf" srcId="{6FA56C58-CF1F-4E89-B42E-07CFDB362279}" destId="{80B5B394-2B82-4320-A269-1A23A078B102}" srcOrd="2" destOrd="0" presId="urn:microsoft.com/office/officeart/2008/layout/VerticalCurvedList"/>
    <dgm:cxn modelId="{0FE5667F-B63C-4873-9CEE-160110E80A92}" type="presParOf" srcId="{6FA56C58-CF1F-4E89-B42E-07CFDB362279}" destId="{4B7787DE-362B-473C-AFCC-3B081DB5CE8F}" srcOrd="3" destOrd="0" presId="urn:microsoft.com/office/officeart/2008/layout/VerticalCurvedList"/>
    <dgm:cxn modelId="{DE035FC1-3C86-4405-A840-7038E960971B}" type="presParOf" srcId="{5A27F96B-BE43-4126-A989-E027C2263122}" destId="{0FF773E7-F2E9-401F-AFD4-8ED9528943D8}" srcOrd="1" destOrd="0" presId="urn:microsoft.com/office/officeart/2008/layout/VerticalCurvedList"/>
    <dgm:cxn modelId="{6986612E-B263-4219-AA51-3807AB1ECC08}" type="presParOf" srcId="{5A27F96B-BE43-4126-A989-E027C2263122}" destId="{629DC099-7827-41FA-9947-E4AC6C19ACF5}" srcOrd="2" destOrd="0" presId="urn:microsoft.com/office/officeart/2008/layout/VerticalCurvedList"/>
    <dgm:cxn modelId="{DB5228CB-BF6E-45C1-B435-AA0CF563A5B2}" type="presParOf" srcId="{629DC099-7827-41FA-9947-E4AC6C19ACF5}" destId="{C20CAB86-9563-42E1-A2C7-A3F66AA32A7E}" srcOrd="0" destOrd="0" presId="urn:microsoft.com/office/officeart/2008/layout/VerticalCurvedList"/>
    <dgm:cxn modelId="{92CC7A10-A916-4976-87E5-6E23E6AAABD4}" type="presParOf" srcId="{5A27F96B-BE43-4126-A989-E027C2263122}" destId="{C1E2F97B-0620-4E17-87D5-FC911FF9E98D}" srcOrd="3" destOrd="0" presId="urn:microsoft.com/office/officeart/2008/layout/VerticalCurvedList"/>
    <dgm:cxn modelId="{827EFF61-BEEA-4B48-903D-B6AF2A0C39CF}" type="presParOf" srcId="{5A27F96B-BE43-4126-A989-E027C2263122}" destId="{186ED6E9-A7E6-4EBA-AEA3-422AA3431E96}" srcOrd="4" destOrd="0" presId="urn:microsoft.com/office/officeart/2008/layout/VerticalCurvedList"/>
    <dgm:cxn modelId="{46AA1002-CCF2-4437-821E-3B10F7D9E604}" type="presParOf" srcId="{186ED6E9-A7E6-4EBA-AEA3-422AA3431E96}" destId="{FC40B7E0-87A4-4D5A-BC49-DF3F4B99A6F3}" srcOrd="0" destOrd="0" presId="urn:microsoft.com/office/officeart/2008/layout/VerticalCurvedList"/>
    <dgm:cxn modelId="{FF3C2D38-C307-4310-BC43-DC9306654AA3}" type="presParOf" srcId="{5A27F96B-BE43-4126-A989-E027C2263122}" destId="{1333F3EA-A750-491E-A647-2C614D6424D3}" srcOrd="5" destOrd="0" presId="urn:microsoft.com/office/officeart/2008/layout/VerticalCurvedList"/>
    <dgm:cxn modelId="{129C7AA0-3F6F-4B3C-A30B-04D744DAE83E}" type="presParOf" srcId="{5A27F96B-BE43-4126-A989-E027C2263122}" destId="{7BBB699B-DCFB-46A4-B9F5-15FA8B6E295F}" srcOrd="6" destOrd="0" presId="urn:microsoft.com/office/officeart/2008/layout/VerticalCurvedList"/>
    <dgm:cxn modelId="{B0742F97-8161-4DAD-9DF4-FC6C6972BCCC}" type="presParOf" srcId="{7BBB699B-DCFB-46A4-B9F5-15FA8B6E295F}" destId="{B4CA21D5-1AE2-43FB-BDEE-8B3B6424631A}" srcOrd="0" destOrd="0" presId="urn:microsoft.com/office/officeart/2008/layout/VerticalCurvedList"/>
    <dgm:cxn modelId="{C58BCDAA-13A7-4258-93D2-61EBB345A9C3}" type="presParOf" srcId="{5A27F96B-BE43-4126-A989-E027C2263122}" destId="{114B6929-DD79-4C36-AA03-B3FBFC3886E0}" srcOrd="7" destOrd="0" presId="urn:microsoft.com/office/officeart/2008/layout/VerticalCurvedList"/>
    <dgm:cxn modelId="{3EA9BFB4-30AF-4D6F-AF5A-9C95F974098B}" type="presParOf" srcId="{5A27F96B-BE43-4126-A989-E027C2263122}" destId="{974F3A22-221F-4B2C-B4D6-CD056C7328D2}" srcOrd="8" destOrd="0" presId="urn:microsoft.com/office/officeart/2008/layout/VerticalCurvedList"/>
    <dgm:cxn modelId="{35A66499-C755-4041-BF93-2E3E5B71E5C2}" type="presParOf" srcId="{974F3A22-221F-4B2C-B4D6-CD056C7328D2}" destId="{45FCAC46-9E25-451F-8657-39F95BF3EE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C5FAED8-3037-456C-9443-4791C70133A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0327ACF-CCB5-4DA6-A809-6BBD552A972A}">
      <dgm:prSet phldrT="[Tekst]"/>
      <dgm:spPr/>
      <dgm:t>
        <a:bodyPr/>
        <a:lstStyle/>
        <a:p>
          <a:endParaRPr lang="hr-HR" b="1" dirty="0" smtClean="0"/>
        </a:p>
      </dgm:t>
    </dgm:pt>
    <dgm:pt modelId="{4A4A87DB-B70C-46FD-B677-7CA761C2B0C3}" type="parTrans" cxnId="{7CD9B595-132B-4BFC-8DE2-2A11BC6B14D4}">
      <dgm:prSet/>
      <dgm:spPr/>
      <dgm:t>
        <a:bodyPr/>
        <a:lstStyle/>
        <a:p>
          <a:endParaRPr lang="hr-HR"/>
        </a:p>
      </dgm:t>
    </dgm:pt>
    <dgm:pt modelId="{DCAB1362-09C2-46D9-B203-F1745860FD86}" type="sibTrans" cxnId="{7CD9B595-132B-4BFC-8DE2-2A11BC6B14D4}">
      <dgm:prSet/>
      <dgm:spPr/>
      <dgm:t>
        <a:bodyPr/>
        <a:lstStyle/>
        <a:p>
          <a:endParaRPr lang="hr-HR"/>
        </a:p>
      </dgm:t>
    </dgm:pt>
    <dgm:pt modelId="{1E29E8E3-3024-4D8A-9255-9908036AC7A8}" type="pres">
      <dgm:prSet presAssocID="{FC5FAED8-3037-456C-9443-4791C70133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5A27F96B-BE43-4126-A989-E027C2263122}" type="pres">
      <dgm:prSet presAssocID="{FC5FAED8-3037-456C-9443-4791C70133AC}" presName="Name1" presStyleCnt="0"/>
      <dgm:spPr/>
    </dgm:pt>
    <dgm:pt modelId="{6FA56C58-CF1F-4E89-B42E-07CFDB362279}" type="pres">
      <dgm:prSet presAssocID="{FC5FAED8-3037-456C-9443-4791C70133AC}" presName="cycle" presStyleCnt="0"/>
      <dgm:spPr/>
    </dgm:pt>
    <dgm:pt modelId="{8D908E79-326F-496E-8CAB-83526B7B8897}" type="pres">
      <dgm:prSet presAssocID="{FC5FAED8-3037-456C-9443-4791C70133AC}" presName="srcNode" presStyleLbl="node1" presStyleIdx="0" presStyleCnt="1"/>
      <dgm:spPr/>
    </dgm:pt>
    <dgm:pt modelId="{1FE51260-BB6C-4157-8CD8-CC9935FB8F0D}" type="pres">
      <dgm:prSet presAssocID="{FC5FAED8-3037-456C-9443-4791C70133AC}" presName="conn" presStyleLbl="parChTrans1D2" presStyleIdx="0" presStyleCnt="1"/>
      <dgm:spPr/>
      <dgm:t>
        <a:bodyPr/>
        <a:lstStyle/>
        <a:p>
          <a:endParaRPr lang="hr-HR"/>
        </a:p>
      </dgm:t>
    </dgm:pt>
    <dgm:pt modelId="{80B5B394-2B82-4320-A269-1A23A078B102}" type="pres">
      <dgm:prSet presAssocID="{FC5FAED8-3037-456C-9443-4791C70133AC}" presName="extraNode" presStyleLbl="node1" presStyleIdx="0" presStyleCnt="1"/>
      <dgm:spPr/>
    </dgm:pt>
    <dgm:pt modelId="{4B7787DE-362B-473C-AFCC-3B081DB5CE8F}" type="pres">
      <dgm:prSet presAssocID="{FC5FAED8-3037-456C-9443-4791C70133AC}" presName="dstNode" presStyleLbl="node1" presStyleIdx="0" presStyleCnt="1"/>
      <dgm:spPr/>
    </dgm:pt>
    <dgm:pt modelId="{0FF773E7-F2E9-401F-AFD4-8ED9528943D8}" type="pres">
      <dgm:prSet presAssocID="{10327ACF-CCB5-4DA6-A809-6BBD552A972A}" presName="text_1" presStyleLbl="node1" presStyleIdx="0" presStyleCnt="1" custScaleY="124899" custLinFactNeighborX="-1027" custLinFactNeighborY="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9DC099-7827-41FA-9947-E4AC6C19ACF5}" type="pres">
      <dgm:prSet presAssocID="{10327ACF-CCB5-4DA6-A809-6BBD552A972A}" presName="accent_1" presStyleCnt="0"/>
      <dgm:spPr/>
    </dgm:pt>
    <dgm:pt modelId="{C20CAB86-9563-42E1-A2C7-A3F66AA32A7E}" type="pres">
      <dgm:prSet presAssocID="{10327ACF-CCB5-4DA6-A809-6BBD552A972A}" presName="accentRepeatNode" presStyleLbl="solidFgAcc1" presStyleIdx="0" presStyleCnt="1" custScaleY="100575"/>
      <dgm:spPr/>
    </dgm:pt>
  </dgm:ptLst>
  <dgm:cxnLst>
    <dgm:cxn modelId="{E7361417-61ED-459C-8AD5-532ED37B9384}" type="presOf" srcId="{10327ACF-CCB5-4DA6-A809-6BBD552A972A}" destId="{0FF773E7-F2E9-401F-AFD4-8ED9528943D8}" srcOrd="0" destOrd="0" presId="urn:microsoft.com/office/officeart/2008/layout/VerticalCurvedList"/>
    <dgm:cxn modelId="{7CD9B595-132B-4BFC-8DE2-2A11BC6B14D4}" srcId="{FC5FAED8-3037-456C-9443-4791C70133AC}" destId="{10327ACF-CCB5-4DA6-A809-6BBD552A972A}" srcOrd="0" destOrd="0" parTransId="{4A4A87DB-B70C-46FD-B677-7CA761C2B0C3}" sibTransId="{DCAB1362-09C2-46D9-B203-F1745860FD86}"/>
    <dgm:cxn modelId="{47EE8F62-EA8A-4DE2-B510-E4A5DB036B52}" type="presOf" srcId="{DCAB1362-09C2-46D9-B203-F1745860FD86}" destId="{1FE51260-BB6C-4157-8CD8-CC9935FB8F0D}" srcOrd="0" destOrd="0" presId="urn:microsoft.com/office/officeart/2008/layout/VerticalCurvedList"/>
    <dgm:cxn modelId="{FD0B1909-B83F-4B02-B47A-9E23B7023FFE}" type="presOf" srcId="{FC5FAED8-3037-456C-9443-4791C70133AC}" destId="{1E29E8E3-3024-4D8A-9255-9908036AC7A8}" srcOrd="0" destOrd="0" presId="urn:microsoft.com/office/officeart/2008/layout/VerticalCurvedList"/>
    <dgm:cxn modelId="{EF31D966-8CC3-47C5-B324-BAD7DC46209B}" type="presParOf" srcId="{1E29E8E3-3024-4D8A-9255-9908036AC7A8}" destId="{5A27F96B-BE43-4126-A989-E027C2263122}" srcOrd="0" destOrd="0" presId="urn:microsoft.com/office/officeart/2008/layout/VerticalCurvedList"/>
    <dgm:cxn modelId="{FDCC6842-B093-4D90-98EB-92D09B94C179}" type="presParOf" srcId="{5A27F96B-BE43-4126-A989-E027C2263122}" destId="{6FA56C58-CF1F-4E89-B42E-07CFDB362279}" srcOrd="0" destOrd="0" presId="urn:microsoft.com/office/officeart/2008/layout/VerticalCurvedList"/>
    <dgm:cxn modelId="{D370CAFB-56D0-4E19-AA92-D5211AB1B3E6}" type="presParOf" srcId="{6FA56C58-CF1F-4E89-B42E-07CFDB362279}" destId="{8D908E79-326F-496E-8CAB-83526B7B8897}" srcOrd="0" destOrd="0" presId="urn:microsoft.com/office/officeart/2008/layout/VerticalCurvedList"/>
    <dgm:cxn modelId="{769637BD-609F-4B1D-86AC-A8A194C6460B}" type="presParOf" srcId="{6FA56C58-CF1F-4E89-B42E-07CFDB362279}" destId="{1FE51260-BB6C-4157-8CD8-CC9935FB8F0D}" srcOrd="1" destOrd="0" presId="urn:microsoft.com/office/officeart/2008/layout/VerticalCurvedList"/>
    <dgm:cxn modelId="{0A5C7995-948C-4E4C-8E36-3A1A84127092}" type="presParOf" srcId="{6FA56C58-CF1F-4E89-B42E-07CFDB362279}" destId="{80B5B394-2B82-4320-A269-1A23A078B102}" srcOrd="2" destOrd="0" presId="urn:microsoft.com/office/officeart/2008/layout/VerticalCurvedList"/>
    <dgm:cxn modelId="{ADF8D49E-D17F-43B8-998B-8CB141BFCC1C}" type="presParOf" srcId="{6FA56C58-CF1F-4E89-B42E-07CFDB362279}" destId="{4B7787DE-362B-473C-AFCC-3B081DB5CE8F}" srcOrd="3" destOrd="0" presId="urn:microsoft.com/office/officeart/2008/layout/VerticalCurvedList"/>
    <dgm:cxn modelId="{DA055012-C31C-4273-BBFE-A51629C25298}" type="presParOf" srcId="{5A27F96B-BE43-4126-A989-E027C2263122}" destId="{0FF773E7-F2E9-401F-AFD4-8ED9528943D8}" srcOrd="1" destOrd="0" presId="urn:microsoft.com/office/officeart/2008/layout/VerticalCurvedList"/>
    <dgm:cxn modelId="{77CFF351-D001-4527-8C8B-C5337BD2D603}" type="presParOf" srcId="{5A27F96B-BE43-4126-A989-E027C2263122}" destId="{629DC099-7827-41FA-9947-E4AC6C19ACF5}" srcOrd="2" destOrd="0" presId="urn:microsoft.com/office/officeart/2008/layout/VerticalCurvedList"/>
    <dgm:cxn modelId="{134A9090-C9F8-4912-81FB-15BFA90D4A3E}" type="presParOf" srcId="{629DC099-7827-41FA-9947-E4AC6C19ACF5}" destId="{C20CAB86-9563-42E1-A2C7-A3F66AA32A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C5FAED8-3037-456C-9443-4791C70133A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0327ACF-CCB5-4DA6-A809-6BBD552A972A}">
      <dgm:prSet phldrT="[Tekst]"/>
      <dgm:spPr/>
      <dgm:t>
        <a:bodyPr/>
        <a:lstStyle/>
        <a:p>
          <a:endParaRPr lang="hr-HR" b="1" dirty="0" smtClean="0"/>
        </a:p>
      </dgm:t>
    </dgm:pt>
    <dgm:pt modelId="{4A4A87DB-B70C-46FD-B677-7CA761C2B0C3}" type="parTrans" cxnId="{7CD9B595-132B-4BFC-8DE2-2A11BC6B14D4}">
      <dgm:prSet/>
      <dgm:spPr/>
      <dgm:t>
        <a:bodyPr/>
        <a:lstStyle/>
        <a:p>
          <a:endParaRPr lang="hr-HR"/>
        </a:p>
      </dgm:t>
    </dgm:pt>
    <dgm:pt modelId="{DCAB1362-09C2-46D9-B203-F1745860FD86}" type="sibTrans" cxnId="{7CD9B595-132B-4BFC-8DE2-2A11BC6B14D4}">
      <dgm:prSet/>
      <dgm:spPr/>
      <dgm:t>
        <a:bodyPr/>
        <a:lstStyle/>
        <a:p>
          <a:endParaRPr lang="hr-HR"/>
        </a:p>
      </dgm:t>
    </dgm:pt>
    <dgm:pt modelId="{1E29E8E3-3024-4D8A-9255-9908036AC7A8}" type="pres">
      <dgm:prSet presAssocID="{FC5FAED8-3037-456C-9443-4791C70133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5A27F96B-BE43-4126-A989-E027C2263122}" type="pres">
      <dgm:prSet presAssocID="{FC5FAED8-3037-456C-9443-4791C70133AC}" presName="Name1" presStyleCnt="0"/>
      <dgm:spPr/>
    </dgm:pt>
    <dgm:pt modelId="{6FA56C58-CF1F-4E89-B42E-07CFDB362279}" type="pres">
      <dgm:prSet presAssocID="{FC5FAED8-3037-456C-9443-4791C70133AC}" presName="cycle" presStyleCnt="0"/>
      <dgm:spPr/>
    </dgm:pt>
    <dgm:pt modelId="{8D908E79-326F-496E-8CAB-83526B7B8897}" type="pres">
      <dgm:prSet presAssocID="{FC5FAED8-3037-456C-9443-4791C70133AC}" presName="srcNode" presStyleLbl="node1" presStyleIdx="0" presStyleCnt="1"/>
      <dgm:spPr/>
    </dgm:pt>
    <dgm:pt modelId="{1FE51260-BB6C-4157-8CD8-CC9935FB8F0D}" type="pres">
      <dgm:prSet presAssocID="{FC5FAED8-3037-456C-9443-4791C70133AC}" presName="conn" presStyleLbl="parChTrans1D2" presStyleIdx="0" presStyleCnt="1"/>
      <dgm:spPr/>
      <dgm:t>
        <a:bodyPr/>
        <a:lstStyle/>
        <a:p>
          <a:endParaRPr lang="hr-HR"/>
        </a:p>
      </dgm:t>
    </dgm:pt>
    <dgm:pt modelId="{80B5B394-2B82-4320-A269-1A23A078B102}" type="pres">
      <dgm:prSet presAssocID="{FC5FAED8-3037-456C-9443-4791C70133AC}" presName="extraNode" presStyleLbl="node1" presStyleIdx="0" presStyleCnt="1"/>
      <dgm:spPr/>
    </dgm:pt>
    <dgm:pt modelId="{4B7787DE-362B-473C-AFCC-3B081DB5CE8F}" type="pres">
      <dgm:prSet presAssocID="{FC5FAED8-3037-456C-9443-4791C70133AC}" presName="dstNode" presStyleLbl="node1" presStyleIdx="0" presStyleCnt="1"/>
      <dgm:spPr/>
    </dgm:pt>
    <dgm:pt modelId="{0FF773E7-F2E9-401F-AFD4-8ED9528943D8}" type="pres">
      <dgm:prSet presAssocID="{10327ACF-CCB5-4DA6-A809-6BBD552A972A}" presName="text_1" presStyleLbl="node1" presStyleIdx="0" presStyleCnt="1" custScaleY="199637" custLinFactNeighborX="-1027" custLinFactNeighborY="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9DC099-7827-41FA-9947-E4AC6C19ACF5}" type="pres">
      <dgm:prSet presAssocID="{10327ACF-CCB5-4DA6-A809-6BBD552A972A}" presName="accent_1" presStyleCnt="0"/>
      <dgm:spPr/>
    </dgm:pt>
    <dgm:pt modelId="{C20CAB86-9563-42E1-A2C7-A3F66AA32A7E}" type="pres">
      <dgm:prSet presAssocID="{10327ACF-CCB5-4DA6-A809-6BBD552A972A}" presName="accentRepeatNode" presStyleLbl="solidFgAcc1" presStyleIdx="0" presStyleCnt="1" custScaleY="159710"/>
      <dgm:spPr/>
    </dgm:pt>
  </dgm:ptLst>
  <dgm:cxnLst>
    <dgm:cxn modelId="{CE52B735-558A-4F55-AB35-4481EBFD6B8F}" type="presOf" srcId="{10327ACF-CCB5-4DA6-A809-6BBD552A972A}" destId="{0FF773E7-F2E9-401F-AFD4-8ED9528943D8}" srcOrd="0" destOrd="0" presId="urn:microsoft.com/office/officeart/2008/layout/VerticalCurvedList"/>
    <dgm:cxn modelId="{7CD9B595-132B-4BFC-8DE2-2A11BC6B14D4}" srcId="{FC5FAED8-3037-456C-9443-4791C70133AC}" destId="{10327ACF-CCB5-4DA6-A809-6BBD552A972A}" srcOrd="0" destOrd="0" parTransId="{4A4A87DB-B70C-46FD-B677-7CA761C2B0C3}" sibTransId="{DCAB1362-09C2-46D9-B203-F1745860FD86}"/>
    <dgm:cxn modelId="{50A7C032-8476-49C7-9F7A-93F8E05E5B49}" type="presOf" srcId="{DCAB1362-09C2-46D9-B203-F1745860FD86}" destId="{1FE51260-BB6C-4157-8CD8-CC9935FB8F0D}" srcOrd="0" destOrd="0" presId="urn:microsoft.com/office/officeart/2008/layout/VerticalCurvedList"/>
    <dgm:cxn modelId="{150C973F-8A24-405C-8A66-EAE174C1FCCD}" type="presOf" srcId="{FC5FAED8-3037-456C-9443-4791C70133AC}" destId="{1E29E8E3-3024-4D8A-9255-9908036AC7A8}" srcOrd="0" destOrd="0" presId="urn:microsoft.com/office/officeart/2008/layout/VerticalCurvedList"/>
    <dgm:cxn modelId="{86DE43A1-4237-4A48-945D-BA13096B0065}" type="presParOf" srcId="{1E29E8E3-3024-4D8A-9255-9908036AC7A8}" destId="{5A27F96B-BE43-4126-A989-E027C2263122}" srcOrd="0" destOrd="0" presId="urn:microsoft.com/office/officeart/2008/layout/VerticalCurvedList"/>
    <dgm:cxn modelId="{E2A2608F-33A8-4D4B-ACBD-812F4A3B8DAD}" type="presParOf" srcId="{5A27F96B-BE43-4126-A989-E027C2263122}" destId="{6FA56C58-CF1F-4E89-B42E-07CFDB362279}" srcOrd="0" destOrd="0" presId="urn:microsoft.com/office/officeart/2008/layout/VerticalCurvedList"/>
    <dgm:cxn modelId="{4E798C15-CA79-4DA4-BCC9-0CCD0523792F}" type="presParOf" srcId="{6FA56C58-CF1F-4E89-B42E-07CFDB362279}" destId="{8D908E79-326F-496E-8CAB-83526B7B8897}" srcOrd="0" destOrd="0" presId="urn:microsoft.com/office/officeart/2008/layout/VerticalCurvedList"/>
    <dgm:cxn modelId="{EA527297-D563-4231-9C17-52A3DE4E4633}" type="presParOf" srcId="{6FA56C58-CF1F-4E89-B42E-07CFDB362279}" destId="{1FE51260-BB6C-4157-8CD8-CC9935FB8F0D}" srcOrd="1" destOrd="0" presId="urn:microsoft.com/office/officeart/2008/layout/VerticalCurvedList"/>
    <dgm:cxn modelId="{F6F16D7A-C4BF-4F36-BD5F-1974AAF08724}" type="presParOf" srcId="{6FA56C58-CF1F-4E89-B42E-07CFDB362279}" destId="{80B5B394-2B82-4320-A269-1A23A078B102}" srcOrd="2" destOrd="0" presId="urn:microsoft.com/office/officeart/2008/layout/VerticalCurvedList"/>
    <dgm:cxn modelId="{286D4DE8-7E4E-474A-9720-771CD955C353}" type="presParOf" srcId="{6FA56C58-CF1F-4E89-B42E-07CFDB362279}" destId="{4B7787DE-362B-473C-AFCC-3B081DB5CE8F}" srcOrd="3" destOrd="0" presId="urn:microsoft.com/office/officeart/2008/layout/VerticalCurvedList"/>
    <dgm:cxn modelId="{0AED698D-66EE-4273-8C29-1519FA5700D9}" type="presParOf" srcId="{5A27F96B-BE43-4126-A989-E027C2263122}" destId="{0FF773E7-F2E9-401F-AFD4-8ED9528943D8}" srcOrd="1" destOrd="0" presId="urn:microsoft.com/office/officeart/2008/layout/VerticalCurvedList"/>
    <dgm:cxn modelId="{BF9C1C05-2F4A-4536-AB03-A2DBD225731F}" type="presParOf" srcId="{5A27F96B-BE43-4126-A989-E027C2263122}" destId="{629DC099-7827-41FA-9947-E4AC6C19ACF5}" srcOrd="2" destOrd="0" presId="urn:microsoft.com/office/officeart/2008/layout/VerticalCurvedList"/>
    <dgm:cxn modelId="{9B0881CE-22FC-4B57-81B5-AE30F28B2C86}" type="presParOf" srcId="{629DC099-7827-41FA-9947-E4AC6C19ACF5}" destId="{C20CAB86-9563-42E1-A2C7-A3F66AA32A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C5FAED8-3037-456C-9443-4791C70133A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15FC5C3-A95B-45E8-B300-7A7EF9A171EA}">
      <dgm:prSet/>
      <dgm:spPr/>
      <dgm:t>
        <a:bodyPr/>
        <a:lstStyle/>
        <a:p>
          <a:r>
            <a:rPr lang="hr-HR" b="1" dirty="0" smtClean="0"/>
            <a:t>Glavni demotivirajući faktor za čitatelje ispitanike je nedostatak vremena i nedostatak interesa za čitanjem školskih materijala. Kanonsku literaturu i zadane književne tekstove mnogi učenici ne drže relevantnima za osobne interese i živote. </a:t>
          </a:r>
        </a:p>
        <a:p>
          <a:r>
            <a:rPr lang="hr-HR" b="1" dirty="0" smtClean="0"/>
            <a:t>Mogući odgovor možemo možda naći i u tvrdnji:</a:t>
          </a:r>
        </a:p>
        <a:p>
          <a:r>
            <a:rPr lang="hr-HR" dirty="0" smtClean="0"/>
            <a:t> „Većinu literature koju poučavamo mladima u školama izvorno su napisali odrasli. Ona je namijenjena odraslima. Poučavamo ovu literaturu ne zato što je ona sama po sebi prikladna za tinejdžere, već zato jer im u tom procesu težimo ponuditi kulturnu edukaciju“ </a:t>
          </a:r>
          <a:r>
            <a:rPr lang="hr-HR" b="1" dirty="0" smtClean="0"/>
            <a:t>(HLGEL, 2012)</a:t>
          </a:r>
          <a:r>
            <a:rPr lang="hr-HR" dirty="0" smtClean="0"/>
            <a:t>.</a:t>
          </a:r>
          <a:endParaRPr lang="hr-HR" dirty="0"/>
        </a:p>
      </dgm:t>
    </dgm:pt>
    <dgm:pt modelId="{EB3981AF-B58E-4166-B545-95D2AF9A73A7}" type="sibTrans" cxnId="{87B1B259-C52A-4F9B-829E-32E7B2D09B00}">
      <dgm:prSet/>
      <dgm:spPr/>
      <dgm:t>
        <a:bodyPr/>
        <a:lstStyle/>
        <a:p>
          <a:endParaRPr lang="hr-HR"/>
        </a:p>
      </dgm:t>
    </dgm:pt>
    <dgm:pt modelId="{B949492C-B043-495B-AA01-7CA706D37738}" type="parTrans" cxnId="{87B1B259-C52A-4F9B-829E-32E7B2D09B00}">
      <dgm:prSet/>
      <dgm:spPr/>
      <dgm:t>
        <a:bodyPr/>
        <a:lstStyle/>
        <a:p>
          <a:endParaRPr lang="hr-HR"/>
        </a:p>
      </dgm:t>
    </dgm:pt>
    <dgm:pt modelId="{1E29E8E3-3024-4D8A-9255-9908036AC7A8}" type="pres">
      <dgm:prSet presAssocID="{FC5FAED8-3037-456C-9443-4791C70133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5A27F96B-BE43-4126-A989-E027C2263122}" type="pres">
      <dgm:prSet presAssocID="{FC5FAED8-3037-456C-9443-4791C70133AC}" presName="Name1" presStyleCnt="0"/>
      <dgm:spPr/>
    </dgm:pt>
    <dgm:pt modelId="{6FA56C58-CF1F-4E89-B42E-07CFDB362279}" type="pres">
      <dgm:prSet presAssocID="{FC5FAED8-3037-456C-9443-4791C70133AC}" presName="cycle" presStyleCnt="0"/>
      <dgm:spPr/>
    </dgm:pt>
    <dgm:pt modelId="{8D908E79-326F-496E-8CAB-83526B7B8897}" type="pres">
      <dgm:prSet presAssocID="{FC5FAED8-3037-456C-9443-4791C70133AC}" presName="srcNode" presStyleLbl="node1" presStyleIdx="0" presStyleCnt="1"/>
      <dgm:spPr/>
    </dgm:pt>
    <dgm:pt modelId="{1FE51260-BB6C-4157-8CD8-CC9935FB8F0D}" type="pres">
      <dgm:prSet presAssocID="{FC5FAED8-3037-456C-9443-4791C70133AC}" presName="conn" presStyleLbl="parChTrans1D2" presStyleIdx="0" presStyleCnt="1"/>
      <dgm:spPr/>
      <dgm:t>
        <a:bodyPr/>
        <a:lstStyle/>
        <a:p>
          <a:endParaRPr lang="hr-HR"/>
        </a:p>
      </dgm:t>
    </dgm:pt>
    <dgm:pt modelId="{80B5B394-2B82-4320-A269-1A23A078B102}" type="pres">
      <dgm:prSet presAssocID="{FC5FAED8-3037-456C-9443-4791C70133AC}" presName="extraNode" presStyleLbl="node1" presStyleIdx="0" presStyleCnt="1"/>
      <dgm:spPr/>
    </dgm:pt>
    <dgm:pt modelId="{4B7787DE-362B-473C-AFCC-3B081DB5CE8F}" type="pres">
      <dgm:prSet presAssocID="{FC5FAED8-3037-456C-9443-4791C70133AC}" presName="dstNode" presStyleLbl="node1" presStyleIdx="0" presStyleCnt="1"/>
      <dgm:spPr/>
    </dgm:pt>
    <dgm:pt modelId="{6EF718B5-5CB4-47E0-A401-37925F7A20A3}" type="pres">
      <dgm:prSet presAssocID="{615FC5C3-A95B-45E8-B300-7A7EF9A171EA}" presName="text_1" presStyleLbl="node1" presStyleIdx="0" presStyleCnt="1" custScaleY="199637" custLinFactNeighborX="-6465" custLinFactNeighborY="-28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CBAAD08-990B-4338-AB2B-C2D44A859B30}" type="pres">
      <dgm:prSet presAssocID="{615FC5C3-A95B-45E8-B300-7A7EF9A171EA}" presName="accent_1" presStyleCnt="0"/>
      <dgm:spPr/>
    </dgm:pt>
    <dgm:pt modelId="{A19554C7-EF7D-406E-9A6C-EF9E015C8809}" type="pres">
      <dgm:prSet presAssocID="{615FC5C3-A95B-45E8-B300-7A7EF9A171EA}" presName="accentRepeatNode" presStyleLbl="solidFgAcc1" presStyleIdx="0" presStyleCnt="1"/>
      <dgm:spPr/>
    </dgm:pt>
  </dgm:ptLst>
  <dgm:cxnLst>
    <dgm:cxn modelId="{87B1B259-C52A-4F9B-829E-32E7B2D09B00}" srcId="{FC5FAED8-3037-456C-9443-4791C70133AC}" destId="{615FC5C3-A95B-45E8-B300-7A7EF9A171EA}" srcOrd="0" destOrd="0" parTransId="{B949492C-B043-495B-AA01-7CA706D37738}" sibTransId="{EB3981AF-B58E-4166-B545-95D2AF9A73A7}"/>
    <dgm:cxn modelId="{CBBA72E2-4924-4DBF-985C-88975B35DE7D}" type="presOf" srcId="{FC5FAED8-3037-456C-9443-4791C70133AC}" destId="{1E29E8E3-3024-4D8A-9255-9908036AC7A8}" srcOrd="0" destOrd="0" presId="urn:microsoft.com/office/officeart/2008/layout/VerticalCurvedList"/>
    <dgm:cxn modelId="{D22F1101-70B9-4AE9-9EE5-B77FEFAFCE87}" type="presOf" srcId="{EB3981AF-B58E-4166-B545-95D2AF9A73A7}" destId="{1FE51260-BB6C-4157-8CD8-CC9935FB8F0D}" srcOrd="0" destOrd="0" presId="urn:microsoft.com/office/officeart/2008/layout/VerticalCurvedList"/>
    <dgm:cxn modelId="{0C35BD58-B113-4D2A-BDA9-FF61F0CCFD50}" type="presOf" srcId="{615FC5C3-A95B-45E8-B300-7A7EF9A171EA}" destId="{6EF718B5-5CB4-47E0-A401-37925F7A20A3}" srcOrd="0" destOrd="0" presId="urn:microsoft.com/office/officeart/2008/layout/VerticalCurvedList"/>
    <dgm:cxn modelId="{A6802517-6477-414C-95D9-8EF9B88EC99F}" type="presParOf" srcId="{1E29E8E3-3024-4D8A-9255-9908036AC7A8}" destId="{5A27F96B-BE43-4126-A989-E027C2263122}" srcOrd="0" destOrd="0" presId="urn:microsoft.com/office/officeart/2008/layout/VerticalCurvedList"/>
    <dgm:cxn modelId="{76183497-2D4F-4E6D-A46F-179378F87F8F}" type="presParOf" srcId="{5A27F96B-BE43-4126-A989-E027C2263122}" destId="{6FA56C58-CF1F-4E89-B42E-07CFDB362279}" srcOrd="0" destOrd="0" presId="urn:microsoft.com/office/officeart/2008/layout/VerticalCurvedList"/>
    <dgm:cxn modelId="{43FE26B5-5098-47BA-B201-E67766392846}" type="presParOf" srcId="{6FA56C58-CF1F-4E89-B42E-07CFDB362279}" destId="{8D908E79-326F-496E-8CAB-83526B7B8897}" srcOrd="0" destOrd="0" presId="urn:microsoft.com/office/officeart/2008/layout/VerticalCurvedList"/>
    <dgm:cxn modelId="{792D2F89-743E-441F-B089-56F5BBC80A7B}" type="presParOf" srcId="{6FA56C58-CF1F-4E89-B42E-07CFDB362279}" destId="{1FE51260-BB6C-4157-8CD8-CC9935FB8F0D}" srcOrd="1" destOrd="0" presId="urn:microsoft.com/office/officeart/2008/layout/VerticalCurvedList"/>
    <dgm:cxn modelId="{5092DEE0-19A3-4928-90EF-C9CECB597B2E}" type="presParOf" srcId="{6FA56C58-CF1F-4E89-B42E-07CFDB362279}" destId="{80B5B394-2B82-4320-A269-1A23A078B102}" srcOrd="2" destOrd="0" presId="urn:microsoft.com/office/officeart/2008/layout/VerticalCurvedList"/>
    <dgm:cxn modelId="{F6462859-91D0-4D37-9C83-1DD6AF8247F1}" type="presParOf" srcId="{6FA56C58-CF1F-4E89-B42E-07CFDB362279}" destId="{4B7787DE-362B-473C-AFCC-3B081DB5CE8F}" srcOrd="3" destOrd="0" presId="urn:microsoft.com/office/officeart/2008/layout/VerticalCurvedList"/>
    <dgm:cxn modelId="{0D2682A1-3DB4-4E65-9E37-2C44BDEEAD12}" type="presParOf" srcId="{5A27F96B-BE43-4126-A989-E027C2263122}" destId="{6EF718B5-5CB4-47E0-A401-37925F7A20A3}" srcOrd="1" destOrd="0" presId="urn:microsoft.com/office/officeart/2008/layout/VerticalCurvedList"/>
    <dgm:cxn modelId="{C71AAA48-D04D-48F0-9B03-39BF36E2AAC7}" type="presParOf" srcId="{5A27F96B-BE43-4126-A989-E027C2263122}" destId="{6CBAAD08-990B-4338-AB2B-C2D44A859B30}" srcOrd="2" destOrd="0" presId="urn:microsoft.com/office/officeart/2008/layout/VerticalCurvedList"/>
    <dgm:cxn modelId="{7DC80780-1435-4266-B964-7FB499BF1B90}" type="presParOf" srcId="{6CBAAD08-990B-4338-AB2B-C2D44A859B30}" destId="{A19554C7-EF7D-406E-9A6C-EF9E015C88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45BE364-5155-47C3-9B5A-DEEDE53B632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39DE089-B442-4BED-A2BA-F1E22B7F2698}">
      <dgm:prSet phldrT="[Tekst]" custT="1"/>
      <dgm:spPr/>
      <dgm:t>
        <a:bodyPr/>
        <a:lstStyle/>
        <a:p>
          <a:pPr algn="just"/>
          <a:endParaRPr lang="hr-HR" sz="2500" dirty="0">
            <a:solidFill>
              <a:schemeClr val="tx1"/>
            </a:solidFill>
          </a:endParaRPr>
        </a:p>
      </dgm:t>
    </dgm:pt>
    <dgm:pt modelId="{D0E53494-B633-42B1-BC62-8799A3CC3E7D}" type="sibTrans" cxnId="{FADE5A28-EC71-4E4D-B489-B14C8042842A}">
      <dgm:prSet/>
      <dgm:spPr/>
      <dgm:t>
        <a:bodyPr/>
        <a:lstStyle/>
        <a:p>
          <a:endParaRPr lang="hr-HR"/>
        </a:p>
      </dgm:t>
    </dgm:pt>
    <dgm:pt modelId="{04E1ECCB-94F3-4BBB-B1E5-E9561E129CCD}" type="parTrans" cxnId="{FADE5A28-EC71-4E4D-B489-B14C8042842A}">
      <dgm:prSet/>
      <dgm:spPr/>
      <dgm:t>
        <a:bodyPr/>
        <a:lstStyle/>
        <a:p>
          <a:endParaRPr lang="hr-HR"/>
        </a:p>
      </dgm:t>
    </dgm:pt>
    <dgm:pt modelId="{06E7F15C-115E-4733-9257-29D492BBC4EC}">
      <dgm:prSet/>
      <dgm:spPr/>
      <dgm:t>
        <a:bodyPr/>
        <a:lstStyle/>
        <a:p>
          <a:r>
            <a:rPr lang="hr-HR" b="1" dirty="0" smtClean="0">
              <a:solidFill>
                <a:srgbClr val="C00000"/>
              </a:solidFill>
              <a:latin typeface="Calibry"/>
            </a:rPr>
            <a:t>O2. A1 Odabir motivirajućih tekstova – sve partnerske zemlje (10)</a:t>
          </a:r>
          <a:endParaRPr lang="en-US" dirty="0">
            <a:latin typeface="Calibry"/>
          </a:endParaRPr>
        </a:p>
      </dgm:t>
    </dgm:pt>
    <dgm:pt modelId="{D83D21E1-1448-4AC2-9466-A73F80560B34}" type="parTrans" cxnId="{044733B5-5ABF-402E-A8E3-276438545CC5}">
      <dgm:prSet/>
      <dgm:spPr/>
      <dgm:t>
        <a:bodyPr/>
        <a:lstStyle/>
        <a:p>
          <a:endParaRPr lang="hr-HR"/>
        </a:p>
      </dgm:t>
    </dgm:pt>
    <dgm:pt modelId="{551A970D-91AB-4873-BE90-71618C4F565B}" type="sibTrans" cxnId="{044733B5-5ABF-402E-A8E3-276438545CC5}">
      <dgm:prSet/>
      <dgm:spPr/>
      <dgm:t>
        <a:bodyPr/>
        <a:lstStyle/>
        <a:p>
          <a:endParaRPr lang="hr-HR"/>
        </a:p>
      </dgm:t>
    </dgm:pt>
    <dgm:pt modelId="{729000B9-E2C3-40D2-9827-9671979F02D0}">
      <dgm:prSet/>
      <dgm:spPr/>
      <dgm:t>
        <a:bodyPr/>
        <a:lstStyle/>
        <a:p>
          <a:r>
            <a:rPr lang="hr-HR" b="1" dirty="0" smtClean="0">
              <a:solidFill>
                <a:srgbClr val="C00000"/>
              </a:solidFill>
              <a:latin typeface="Calibry"/>
            </a:rPr>
            <a:t>Praška mobilnost</a:t>
          </a:r>
          <a:endParaRPr lang="en-US" b="1" dirty="0">
            <a:solidFill>
              <a:srgbClr val="C00000"/>
            </a:solidFill>
            <a:latin typeface="Calibry"/>
          </a:endParaRPr>
        </a:p>
      </dgm:t>
    </dgm:pt>
    <dgm:pt modelId="{D7AD56BD-B9D2-489A-90DB-2C203AF1AD0B}" type="parTrans" cxnId="{E14E606C-E882-435D-956D-E7EAE040EE61}">
      <dgm:prSet/>
      <dgm:spPr/>
      <dgm:t>
        <a:bodyPr/>
        <a:lstStyle/>
        <a:p>
          <a:endParaRPr lang="hr-HR"/>
        </a:p>
      </dgm:t>
    </dgm:pt>
    <dgm:pt modelId="{4BC06D98-E6BE-48DB-8A8E-92DFFBF6B5C9}" type="sibTrans" cxnId="{E14E606C-E882-435D-956D-E7EAE040EE61}">
      <dgm:prSet/>
      <dgm:spPr/>
      <dgm:t>
        <a:bodyPr/>
        <a:lstStyle/>
        <a:p>
          <a:endParaRPr lang="hr-HR"/>
        </a:p>
      </dgm:t>
    </dgm:pt>
    <dgm:pt modelId="{DDBF4246-511D-4C46-9B58-0A0EE1B852BD}">
      <dgm:prSet/>
      <dgm:spPr/>
      <dgm:t>
        <a:bodyPr/>
        <a:lstStyle/>
        <a:p>
          <a:r>
            <a:rPr lang="hr-HR" b="1" dirty="0" smtClean="0">
              <a:solidFill>
                <a:srgbClr val="C00000"/>
              </a:solidFill>
              <a:latin typeface="Calibry"/>
            </a:rPr>
            <a:t>O2. A2 Istraživanje područja motivacijskih aktivnosti</a:t>
          </a:r>
          <a:endParaRPr lang="hr-HR" dirty="0">
            <a:latin typeface="Calibry"/>
          </a:endParaRPr>
        </a:p>
      </dgm:t>
    </dgm:pt>
    <dgm:pt modelId="{CBDB9548-CF8F-4CDB-9DA5-5BC9C50547C3}" type="parTrans" cxnId="{4AF43DCA-C463-4C9E-80FD-AF7B8823F1BA}">
      <dgm:prSet/>
      <dgm:spPr/>
      <dgm:t>
        <a:bodyPr/>
        <a:lstStyle/>
        <a:p>
          <a:endParaRPr lang="hr-HR"/>
        </a:p>
      </dgm:t>
    </dgm:pt>
    <dgm:pt modelId="{EF75930A-47EE-49AA-AA6E-0011F000E782}" type="sibTrans" cxnId="{4AF43DCA-C463-4C9E-80FD-AF7B8823F1BA}">
      <dgm:prSet/>
      <dgm:spPr/>
      <dgm:t>
        <a:bodyPr/>
        <a:lstStyle/>
        <a:p>
          <a:endParaRPr lang="hr-HR"/>
        </a:p>
      </dgm:t>
    </dgm:pt>
    <dgm:pt modelId="{479CC658-9A8E-4F05-836E-D97353752916}">
      <dgm:prSet/>
      <dgm:spPr/>
      <dgm:t>
        <a:bodyPr/>
        <a:lstStyle/>
        <a:p>
          <a:r>
            <a:rPr lang="vi-VN" b="1" dirty="0">
              <a:solidFill>
                <a:srgbClr val="C00000"/>
              </a:solidFill>
              <a:latin typeface="Calibry"/>
            </a:rPr>
            <a:t>O2</a:t>
          </a:r>
          <a:r>
            <a:rPr lang="vi-VN" b="1" dirty="0" smtClean="0">
              <a:solidFill>
                <a:srgbClr val="C00000"/>
              </a:solidFill>
              <a:latin typeface="Calibry"/>
            </a:rPr>
            <a:t>.</a:t>
          </a:r>
          <a:r>
            <a:rPr lang="hr-HR" b="1" dirty="0" smtClean="0">
              <a:solidFill>
                <a:srgbClr val="C00000"/>
              </a:solidFill>
              <a:latin typeface="Calibry"/>
            </a:rPr>
            <a:t> </a:t>
          </a:r>
          <a:r>
            <a:rPr lang="vi-VN" b="1" dirty="0" smtClean="0">
              <a:solidFill>
                <a:srgbClr val="C00000"/>
              </a:solidFill>
              <a:latin typeface="Calibry"/>
            </a:rPr>
            <a:t>A3 </a:t>
          </a:r>
          <a:r>
            <a:rPr lang="hr-HR" b="1" dirty="0" smtClean="0">
              <a:solidFill>
                <a:srgbClr val="C00000"/>
              </a:solidFill>
              <a:latin typeface="Calibry"/>
            </a:rPr>
            <a:t>Derivacija</a:t>
          </a:r>
          <a:r>
            <a:rPr lang="vi-VN" b="1" dirty="0" smtClean="0">
              <a:solidFill>
                <a:srgbClr val="C00000"/>
              </a:solidFill>
              <a:latin typeface="Calibry"/>
            </a:rPr>
            <a:t> najbolj</a:t>
          </a:r>
          <a:r>
            <a:rPr lang="hr-HR" b="1" dirty="0" smtClean="0">
              <a:solidFill>
                <a:srgbClr val="C00000"/>
              </a:solidFill>
              <a:latin typeface="Calibry"/>
            </a:rPr>
            <a:t>ih</a:t>
          </a:r>
          <a:r>
            <a:rPr lang="vi-VN" b="1" dirty="0" smtClean="0">
              <a:solidFill>
                <a:srgbClr val="C00000"/>
              </a:solidFill>
              <a:latin typeface="Calibry"/>
            </a:rPr>
            <a:t> prak</a:t>
          </a:r>
          <a:r>
            <a:rPr lang="hr-HR" b="1" dirty="0" smtClean="0">
              <a:solidFill>
                <a:srgbClr val="C00000"/>
              </a:solidFill>
              <a:latin typeface="Calibry"/>
            </a:rPr>
            <a:t>si</a:t>
          </a:r>
          <a:r>
            <a:rPr lang="vi-VN" b="1" dirty="0" smtClean="0">
              <a:solidFill>
                <a:srgbClr val="C00000"/>
              </a:solidFill>
              <a:latin typeface="Calibry"/>
            </a:rPr>
            <a:t> </a:t>
          </a:r>
          <a:r>
            <a:rPr lang="vi-VN" b="1" dirty="0">
              <a:solidFill>
                <a:srgbClr val="C00000"/>
              </a:solidFill>
              <a:latin typeface="Calibry"/>
            </a:rPr>
            <a:t>i smjernice za </a:t>
          </a:r>
          <a:r>
            <a:rPr lang="hr-HR" b="1" dirty="0" smtClean="0">
              <a:solidFill>
                <a:srgbClr val="C00000"/>
              </a:solidFill>
              <a:latin typeface="Calibry"/>
            </a:rPr>
            <a:t>motivaciju i </a:t>
          </a:r>
          <a:r>
            <a:rPr lang="vi-VN" b="1" dirty="0" smtClean="0">
              <a:solidFill>
                <a:srgbClr val="C00000"/>
              </a:solidFill>
              <a:latin typeface="Calibry"/>
            </a:rPr>
            <a:t>promoviranje </a:t>
          </a:r>
          <a:r>
            <a:rPr lang="vi-VN" b="1" dirty="0">
              <a:solidFill>
                <a:srgbClr val="C00000"/>
              </a:solidFill>
              <a:latin typeface="Calibry"/>
            </a:rPr>
            <a:t>čitanja </a:t>
          </a:r>
          <a:endParaRPr lang="hr-HR" b="1" dirty="0">
            <a:solidFill>
              <a:srgbClr val="C00000"/>
            </a:solidFill>
            <a:latin typeface="Calibry"/>
          </a:endParaRPr>
        </a:p>
      </dgm:t>
    </dgm:pt>
    <dgm:pt modelId="{5993E5A2-4A2B-45A8-BE5C-86058487CC38}" type="parTrans" cxnId="{B6024787-B106-4C26-B601-DCDBA9899BF5}">
      <dgm:prSet/>
      <dgm:spPr/>
      <dgm:t>
        <a:bodyPr/>
        <a:lstStyle/>
        <a:p>
          <a:endParaRPr lang="hr-HR"/>
        </a:p>
      </dgm:t>
    </dgm:pt>
    <dgm:pt modelId="{22299C2A-B2C3-4815-A6BF-D2DEFA0CF51D}" type="sibTrans" cxnId="{B6024787-B106-4C26-B601-DCDBA9899BF5}">
      <dgm:prSet/>
      <dgm:spPr/>
      <dgm:t>
        <a:bodyPr/>
        <a:lstStyle/>
        <a:p>
          <a:endParaRPr lang="hr-HR"/>
        </a:p>
      </dgm:t>
    </dgm:pt>
    <dgm:pt modelId="{44FAD32B-1B92-4A2D-AA4A-198B7063124D}">
      <dgm:prSet custT="1"/>
      <dgm:spPr/>
      <dgm:t>
        <a:bodyPr/>
        <a:lstStyle/>
        <a:p>
          <a:r>
            <a:rPr lang="hr-HR" sz="1500" b="1" dirty="0">
              <a:solidFill>
                <a:srgbClr val="C00000"/>
              </a:solidFill>
              <a:latin typeface="Calibry"/>
            </a:rPr>
            <a:t>A3.6 </a:t>
          </a:r>
          <a:r>
            <a:rPr lang="hr-HR" sz="1500" b="1" dirty="0" smtClean="0">
              <a:solidFill>
                <a:srgbClr val="C00000"/>
              </a:solidFill>
              <a:latin typeface="Calibry"/>
            </a:rPr>
            <a:t>Prijedlog novih smjernica </a:t>
          </a:r>
          <a:r>
            <a:rPr lang="hr-HR" sz="1500" b="1" dirty="0">
              <a:solidFill>
                <a:srgbClr val="C00000"/>
              </a:solidFill>
              <a:latin typeface="Calibry"/>
            </a:rPr>
            <a:t>i </a:t>
          </a:r>
          <a:r>
            <a:rPr lang="hr-HR" sz="1500" b="1" dirty="0" smtClean="0">
              <a:solidFill>
                <a:srgbClr val="C00000"/>
              </a:solidFill>
              <a:latin typeface="Calibry"/>
            </a:rPr>
            <a:t>ideja </a:t>
          </a:r>
          <a:r>
            <a:rPr lang="hr-HR" sz="1500" b="1" dirty="0">
              <a:solidFill>
                <a:srgbClr val="C00000"/>
              </a:solidFill>
              <a:latin typeface="Calibry"/>
            </a:rPr>
            <a:t>za provedbu odabranih </a:t>
          </a:r>
          <a:r>
            <a:rPr lang="hr-HR" sz="1500" b="1" dirty="0" smtClean="0">
              <a:solidFill>
                <a:srgbClr val="C00000"/>
              </a:solidFill>
              <a:latin typeface="Calibry"/>
            </a:rPr>
            <a:t>motivacijskih tekstova s </a:t>
          </a:r>
          <a:r>
            <a:rPr lang="hr-HR" sz="1500" b="1" dirty="0">
              <a:solidFill>
                <a:srgbClr val="C00000"/>
              </a:solidFill>
              <a:latin typeface="Calibry"/>
            </a:rPr>
            <a:t>novim aktivnostima </a:t>
          </a:r>
          <a:r>
            <a:rPr lang="hr-HR" sz="1500" b="1" dirty="0" smtClean="0">
              <a:solidFill>
                <a:srgbClr val="C00000"/>
              </a:solidFill>
              <a:latin typeface="Calibry"/>
            </a:rPr>
            <a:t>u jedinstveni  Plan i program</a:t>
          </a:r>
          <a:endParaRPr lang="hr-HR" sz="1500" b="1" dirty="0">
            <a:solidFill>
              <a:srgbClr val="C00000"/>
            </a:solidFill>
            <a:latin typeface="Calibry"/>
          </a:endParaRPr>
        </a:p>
      </dgm:t>
    </dgm:pt>
    <dgm:pt modelId="{4C69025C-B7D5-42FC-A938-F8135B4DAAF6}" type="parTrans" cxnId="{4D9E5B2A-E0B1-421E-AA26-631E9BEE0C78}">
      <dgm:prSet/>
      <dgm:spPr/>
      <dgm:t>
        <a:bodyPr/>
        <a:lstStyle/>
        <a:p>
          <a:endParaRPr lang="hr-HR"/>
        </a:p>
      </dgm:t>
    </dgm:pt>
    <dgm:pt modelId="{FA943CCB-B6AB-415F-B040-B98589DEA5C5}" type="sibTrans" cxnId="{4D9E5B2A-E0B1-421E-AA26-631E9BEE0C78}">
      <dgm:prSet/>
      <dgm:spPr/>
      <dgm:t>
        <a:bodyPr/>
        <a:lstStyle/>
        <a:p>
          <a:endParaRPr lang="hr-HR"/>
        </a:p>
      </dgm:t>
    </dgm:pt>
    <dgm:pt modelId="{879C3FC0-0815-4D6F-883E-70896BD6C077}" type="pres">
      <dgm:prSet presAssocID="{F45BE364-5155-47C3-9B5A-DEEDE53B632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86FDF408-98F5-47FB-B9F6-D8713CEC59E7}" type="pres">
      <dgm:prSet presAssocID="{F45BE364-5155-47C3-9B5A-DEEDE53B6324}" presName="Name1" presStyleCnt="0"/>
      <dgm:spPr/>
    </dgm:pt>
    <dgm:pt modelId="{8A9A2305-86E7-4919-9DEE-B5B04B5E3596}" type="pres">
      <dgm:prSet presAssocID="{F45BE364-5155-47C3-9B5A-DEEDE53B6324}" presName="cycle" presStyleCnt="0"/>
      <dgm:spPr/>
    </dgm:pt>
    <dgm:pt modelId="{7E5D849A-76F4-4EEE-ADF0-DBC6076C5051}" type="pres">
      <dgm:prSet presAssocID="{F45BE364-5155-47C3-9B5A-DEEDE53B6324}" presName="srcNode" presStyleLbl="node1" presStyleIdx="0" presStyleCnt="6"/>
      <dgm:spPr/>
    </dgm:pt>
    <dgm:pt modelId="{D88FA76B-41F3-481C-849D-07A95BF50264}" type="pres">
      <dgm:prSet presAssocID="{F45BE364-5155-47C3-9B5A-DEEDE53B6324}" presName="conn" presStyleLbl="parChTrans1D2" presStyleIdx="0" presStyleCnt="1"/>
      <dgm:spPr/>
      <dgm:t>
        <a:bodyPr/>
        <a:lstStyle/>
        <a:p>
          <a:endParaRPr lang="hr-HR"/>
        </a:p>
      </dgm:t>
    </dgm:pt>
    <dgm:pt modelId="{02459D08-EE94-435D-8C7B-1ED559C80E36}" type="pres">
      <dgm:prSet presAssocID="{F45BE364-5155-47C3-9B5A-DEEDE53B6324}" presName="extraNode" presStyleLbl="node1" presStyleIdx="0" presStyleCnt="6"/>
      <dgm:spPr/>
    </dgm:pt>
    <dgm:pt modelId="{F20EC83C-10ED-465D-A0C2-E30746274556}" type="pres">
      <dgm:prSet presAssocID="{F45BE364-5155-47C3-9B5A-DEEDE53B6324}" presName="dstNode" presStyleLbl="node1" presStyleIdx="0" presStyleCnt="6"/>
      <dgm:spPr/>
    </dgm:pt>
    <dgm:pt modelId="{843D11F5-97F0-4070-9EEB-4B97BB6B802B}" type="pres">
      <dgm:prSet presAssocID="{239DE089-B442-4BED-A2BA-F1E22B7F2698}" presName="text_1" presStyleLbl="node1" presStyleIdx="0" presStyleCnt="6" custScaleX="106411" custScaleY="165895" custLinFactNeighborX="1787" custLinFactNeighborY="-345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95F6553-D1F4-438F-8C5C-62DE4CF30797}" type="pres">
      <dgm:prSet presAssocID="{239DE089-B442-4BED-A2BA-F1E22B7F2698}" presName="accent_1" presStyleCnt="0"/>
      <dgm:spPr/>
    </dgm:pt>
    <dgm:pt modelId="{A8FCFE06-6EE0-4E3B-85D9-774E50E4F175}" type="pres">
      <dgm:prSet presAssocID="{239DE089-B442-4BED-A2BA-F1E22B7F2698}" presName="accentRepeatNode" presStyleLbl="solidFgAcc1" presStyleIdx="0" presStyleCnt="6" custScaleX="100601" custScaleY="81396" custLinFactNeighborX="116" custLinFactNeighborY="-41886"/>
      <dgm:spPr/>
    </dgm:pt>
    <dgm:pt modelId="{CFF62179-368B-4DE5-B66F-995DD5D47CB9}" type="pres">
      <dgm:prSet presAssocID="{06E7F15C-115E-4733-9257-29D492BBC4E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77A4828-FA92-49EE-A77B-9604E6155E73}" type="pres">
      <dgm:prSet presAssocID="{06E7F15C-115E-4733-9257-29D492BBC4EC}" presName="accent_2" presStyleCnt="0"/>
      <dgm:spPr/>
    </dgm:pt>
    <dgm:pt modelId="{B8D8D582-B786-4963-91A4-EC1C39ACE8FF}" type="pres">
      <dgm:prSet presAssocID="{06E7F15C-115E-4733-9257-29D492BBC4EC}" presName="accentRepeatNode" presStyleLbl="solidFgAcc1" presStyleIdx="1" presStyleCnt="6"/>
      <dgm:spPr/>
    </dgm:pt>
    <dgm:pt modelId="{AE072DB7-0984-43F0-816A-1F8F3A2CC138}" type="pres">
      <dgm:prSet presAssocID="{DDBF4246-511D-4C46-9B58-0A0EE1B852B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D03A3D-1D63-4FDE-BB99-7FD44D801550}" type="pres">
      <dgm:prSet presAssocID="{DDBF4246-511D-4C46-9B58-0A0EE1B852BD}" presName="accent_3" presStyleCnt="0"/>
      <dgm:spPr/>
    </dgm:pt>
    <dgm:pt modelId="{4FBAA853-CD4A-42DB-B323-B0FCBFFD5AE2}" type="pres">
      <dgm:prSet presAssocID="{DDBF4246-511D-4C46-9B58-0A0EE1B852BD}" presName="accentRepeatNode" presStyleLbl="solidFgAcc1" presStyleIdx="2" presStyleCnt="6"/>
      <dgm:spPr/>
    </dgm:pt>
    <dgm:pt modelId="{07990DF8-9294-42FE-8A8C-6D70A1373A62}" type="pres">
      <dgm:prSet presAssocID="{479CC658-9A8E-4F05-836E-D9735375291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004049-0D09-4F03-A8DD-569D6FC1EF57}" type="pres">
      <dgm:prSet presAssocID="{479CC658-9A8E-4F05-836E-D97353752916}" presName="accent_4" presStyleCnt="0"/>
      <dgm:spPr/>
    </dgm:pt>
    <dgm:pt modelId="{2819A965-08D3-4F1F-A388-414D9A420307}" type="pres">
      <dgm:prSet presAssocID="{479CC658-9A8E-4F05-836E-D97353752916}" presName="accentRepeatNode" presStyleLbl="solidFgAcc1" presStyleIdx="3" presStyleCnt="6"/>
      <dgm:spPr/>
    </dgm:pt>
    <dgm:pt modelId="{CA74007E-1550-4643-BA7C-D4A023C3A231}" type="pres">
      <dgm:prSet presAssocID="{44FAD32B-1B92-4A2D-AA4A-198B7063124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704D3F-FE53-4BA5-94A5-48A83035B6BC}" type="pres">
      <dgm:prSet presAssocID="{44FAD32B-1B92-4A2D-AA4A-198B7063124D}" presName="accent_5" presStyleCnt="0"/>
      <dgm:spPr/>
    </dgm:pt>
    <dgm:pt modelId="{47A5263A-A8ED-44F7-BB5F-403635B20837}" type="pres">
      <dgm:prSet presAssocID="{44FAD32B-1B92-4A2D-AA4A-198B7063124D}" presName="accentRepeatNode" presStyleLbl="solidFgAcc1" presStyleIdx="4" presStyleCnt="6"/>
      <dgm:spPr/>
    </dgm:pt>
    <dgm:pt modelId="{AAFB63A0-7A3B-416C-928A-4F4FCDDA4B56}" type="pres">
      <dgm:prSet presAssocID="{729000B9-E2C3-40D2-9827-9671979F02D0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17C3D16-6011-4708-83BF-17441D99F7CD}" type="pres">
      <dgm:prSet presAssocID="{729000B9-E2C3-40D2-9827-9671979F02D0}" presName="accent_6" presStyleCnt="0"/>
      <dgm:spPr/>
    </dgm:pt>
    <dgm:pt modelId="{C2792C60-22B0-423F-A96A-235596DF3CE9}" type="pres">
      <dgm:prSet presAssocID="{729000B9-E2C3-40D2-9827-9671979F02D0}" presName="accentRepeatNode" presStyleLbl="solidFgAcc1" presStyleIdx="5" presStyleCnt="6"/>
      <dgm:spPr/>
    </dgm:pt>
  </dgm:ptLst>
  <dgm:cxnLst>
    <dgm:cxn modelId="{EE4FEB26-A802-4774-B8B5-C32057D3B57A}" type="presOf" srcId="{729000B9-E2C3-40D2-9827-9671979F02D0}" destId="{AAFB63A0-7A3B-416C-928A-4F4FCDDA4B56}" srcOrd="0" destOrd="0" presId="urn:microsoft.com/office/officeart/2008/layout/VerticalCurvedList"/>
    <dgm:cxn modelId="{4D9E5B2A-E0B1-421E-AA26-631E9BEE0C78}" srcId="{F45BE364-5155-47C3-9B5A-DEEDE53B6324}" destId="{44FAD32B-1B92-4A2D-AA4A-198B7063124D}" srcOrd="4" destOrd="0" parTransId="{4C69025C-B7D5-42FC-A938-F8135B4DAAF6}" sibTransId="{FA943CCB-B6AB-415F-B040-B98589DEA5C5}"/>
    <dgm:cxn modelId="{B6024787-B106-4C26-B601-DCDBA9899BF5}" srcId="{F45BE364-5155-47C3-9B5A-DEEDE53B6324}" destId="{479CC658-9A8E-4F05-836E-D97353752916}" srcOrd="3" destOrd="0" parTransId="{5993E5A2-4A2B-45A8-BE5C-86058487CC38}" sibTransId="{22299C2A-B2C3-4815-A6BF-D2DEFA0CF51D}"/>
    <dgm:cxn modelId="{ECAE498E-8D7B-4F99-A7EA-4BB99967CFC6}" type="presOf" srcId="{F45BE364-5155-47C3-9B5A-DEEDE53B6324}" destId="{879C3FC0-0815-4D6F-883E-70896BD6C077}" srcOrd="0" destOrd="0" presId="urn:microsoft.com/office/officeart/2008/layout/VerticalCurvedList"/>
    <dgm:cxn modelId="{38DFC0D9-C37C-4A17-8D5F-DAC13B3472F0}" type="presOf" srcId="{239DE089-B442-4BED-A2BA-F1E22B7F2698}" destId="{843D11F5-97F0-4070-9EEB-4B97BB6B802B}" srcOrd="0" destOrd="0" presId="urn:microsoft.com/office/officeart/2008/layout/VerticalCurvedList"/>
    <dgm:cxn modelId="{E14E606C-E882-435D-956D-E7EAE040EE61}" srcId="{F45BE364-5155-47C3-9B5A-DEEDE53B6324}" destId="{729000B9-E2C3-40D2-9827-9671979F02D0}" srcOrd="5" destOrd="0" parTransId="{D7AD56BD-B9D2-489A-90DB-2C203AF1AD0B}" sibTransId="{4BC06D98-E6BE-48DB-8A8E-92DFFBF6B5C9}"/>
    <dgm:cxn modelId="{6D164A8B-B61E-49F8-A50C-18D5B1805CB7}" type="presOf" srcId="{479CC658-9A8E-4F05-836E-D97353752916}" destId="{07990DF8-9294-42FE-8A8C-6D70A1373A62}" srcOrd="0" destOrd="0" presId="urn:microsoft.com/office/officeart/2008/layout/VerticalCurvedList"/>
    <dgm:cxn modelId="{A3ADCDEB-996F-47ED-AF60-B5E055FDC139}" type="presOf" srcId="{DDBF4246-511D-4C46-9B58-0A0EE1B852BD}" destId="{AE072DB7-0984-43F0-816A-1F8F3A2CC138}" srcOrd="0" destOrd="0" presId="urn:microsoft.com/office/officeart/2008/layout/VerticalCurvedList"/>
    <dgm:cxn modelId="{044733B5-5ABF-402E-A8E3-276438545CC5}" srcId="{F45BE364-5155-47C3-9B5A-DEEDE53B6324}" destId="{06E7F15C-115E-4733-9257-29D492BBC4EC}" srcOrd="1" destOrd="0" parTransId="{D83D21E1-1448-4AC2-9466-A73F80560B34}" sibTransId="{551A970D-91AB-4873-BE90-71618C4F565B}"/>
    <dgm:cxn modelId="{4AF43DCA-C463-4C9E-80FD-AF7B8823F1BA}" srcId="{F45BE364-5155-47C3-9B5A-DEEDE53B6324}" destId="{DDBF4246-511D-4C46-9B58-0A0EE1B852BD}" srcOrd="2" destOrd="0" parTransId="{CBDB9548-CF8F-4CDB-9DA5-5BC9C50547C3}" sibTransId="{EF75930A-47EE-49AA-AA6E-0011F000E782}"/>
    <dgm:cxn modelId="{FADE5A28-EC71-4E4D-B489-B14C8042842A}" srcId="{F45BE364-5155-47C3-9B5A-DEEDE53B6324}" destId="{239DE089-B442-4BED-A2BA-F1E22B7F2698}" srcOrd="0" destOrd="0" parTransId="{04E1ECCB-94F3-4BBB-B1E5-E9561E129CCD}" sibTransId="{D0E53494-B633-42B1-BC62-8799A3CC3E7D}"/>
    <dgm:cxn modelId="{27597691-BE69-4128-9050-1B6F4920156C}" type="presOf" srcId="{44FAD32B-1B92-4A2D-AA4A-198B7063124D}" destId="{CA74007E-1550-4643-BA7C-D4A023C3A231}" srcOrd="0" destOrd="0" presId="urn:microsoft.com/office/officeart/2008/layout/VerticalCurvedList"/>
    <dgm:cxn modelId="{40EE7BEA-E45B-409D-828D-D038DF0D182C}" type="presOf" srcId="{D0E53494-B633-42B1-BC62-8799A3CC3E7D}" destId="{D88FA76B-41F3-481C-849D-07A95BF50264}" srcOrd="0" destOrd="0" presId="urn:microsoft.com/office/officeart/2008/layout/VerticalCurvedList"/>
    <dgm:cxn modelId="{D678A4E2-766F-4FF9-A6F6-66A6CD0391B7}" type="presOf" srcId="{06E7F15C-115E-4733-9257-29D492BBC4EC}" destId="{CFF62179-368B-4DE5-B66F-995DD5D47CB9}" srcOrd="0" destOrd="0" presId="urn:microsoft.com/office/officeart/2008/layout/VerticalCurvedList"/>
    <dgm:cxn modelId="{BE64E2F6-F822-4E17-8410-6729B69C9484}" type="presParOf" srcId="{879C3FC0-0815-4D6F-883E-70896BD6C077}" destId="{86FDF408-98F5-47FB-B9F6-D8713CEC59E7}" srcOrd="0" destOrd="0" presId="urn:microsoft.com/office/officeart/2008/layout/VerticalCurvedList"/>
    <dgm:cxn modelId="{8D273967-7915-4E48-A910-580A1D604C75}" type="presParOf" srcId="{86FDF408-98F5-47FB-B9F6-D8713CEC59E7}" destId="{8A9A2305-86E7-4919-9DEE-B5B04B5E3596}" srcOrd="0" destOrd="0" presId="urn:microsoft.com/office/officeart/2008/layout/VerticalCurvedList"/>
    <dgm:cxn modelId="{A12CB85D-1B4C-4E8C-9E60-70984D62763F}" type="presParOf" srcId="{8A9A2305-86E7-4919-9DEE-B5B04B5E3596}" destId="{7E5D849A-76F4-4EEE-ADF0-DBC6076C5051}" srcOrd="0" destOrd="0" presId="urn:microsoft.com/office/officeart/2008/layout/VerticalCurvedList"/>
    <dgm:cxn modelId="{8835182F-C714-42F1-B7A9-53954694CBB2}" type="presParOf" srcId="{8A9A2305-86E7-4919-9DEE-B5B04B5E3596}" destId="{D88FA76B-41F3-481C-849D-07A95BF50264}" srcOrd="1" destOrd="0" presId="urn:microsoft.com/office/officeart/2008/layout/VerticalCurvedList"/>
    <dgm:cxn modelId="{018B9AF8-6235-4D00-814A-09337D44A7D1}" type="presParOf" srcId="{8A9A2305-86E7-4919-9DEE-B5B04B5E3596}" destId="{02459D08-EE94-435D-8C7B-1ED559C80E36}" srcOrd="2" destOrd="0" presId="urn:microsoft.com/office/officeart/2008/layout/VerticalCurvedList"/>
    <dgm:cxn modelId="{CA3D5989-68C3-4D2B-A06C-2C13A3BC3F32}" type="presParOf" srcId="{8A9A2305-86E7-4919-9DEE-B5B04B5E3596}" destId="{F20EC83C-10ED-465D-A0C2-E30746274556}" srcOrd="3" destOrd="0" presId="urn:microsoft.com/office/officeart/2008/layout/VerticalCurvedList"/>
    <dgm:cxn modelId="{78D974C5-AB77-49BE-9290-7BBBA7408B0E}" type="presParOf" srcId="{86FDF408-98F5-47FB-B9F6-D8713CEC59E7}" destId="{843D11F5-97F0-4070-9EEB-4B97BB6B802B}" srcOrd="1" destOrd="0" presId="urn:microsoft.com/office/officeart/2008/layout/VerticalCurvedList"/>
    <dgm:cxn modelId="{AD1AD507-8812-4A7A-B01E-3A197EBD7878}" type="presParOf" srcId="{86FDF408-98F5-47FB-B9F6-D8713CEC59E7}" destId="{395F6553-D1F4-438F-8C5C-62DE4CF30797}" srcOrd="2" destOrd="0" presId="urn:microsoft.com/office/officeart/2008/layout/VerticalCurvedList"/>
    <dgm:cxn modelId="{4063E09C-B256-403F-B31D-8ED0E3C7A67F}" type="presParOf" srcId="{395F6553-D1F4-438F-8C5C-62DE4CF30797}" destId="{A8FCFE06-6EE0-4E3B-85D9-774E50E4F175}" srcOrd="0" destOrd="0" presId="urn:microsoft.com/office/officeart/2008/layout/VerticalCurvedList"/>
    <dgm:cxn modelId="{F39AAE4E-791C-4BFF-9D8B-74353AAA1358}" type="presParOf" srcId="{86FDF408-98F5-47FB-B9F6-D8713CEC59E7}" destId="{CFF62179-368B-4DE5-B66F-995DD5D47CB9}" srcOrd="3" destOrd="0" presId="urn:microsoft.com/office/officeart/2008/layout/VerticalCurvedList"/>
    <dgm:cxn modelId="{77696177-2980-4B29-99CE-EB377D1A873A}" type="presParOf" srcId="{86FDF408-98F5-47FB-B9F6-D8713CEC59E7}" destId="{C77A4828-FA92-49EE-A77B-9604E6155E73}" srcOrd="4" destOrd="0" presId="urn:microsoft.com/office/officeart/2008/layout/VerticalCurvedList"/>
    <dgm:cxn modelId="{45B8C32F-8056-4B7C-A55E-4AA8FEE10730}" type="presParOf" srcId="{C77A4828-FA92-49EE-A77B-9604E6155E73}" destId="{B8D8D582-B786-4963-91A4-EC1C39ACE8FF}" srcOrd="0" destOrd="0" presId="urn:microsoft.com/office/officeart/2008/layout/VerticalCurvedList"/>
    <dgm:cxn modelId="{A97D0041-4230-435C-8389-0C7EFD5E37E7}" type="presParOf" srcId="{86FDF408-98F5-47FB-B9F6-D8713CEC59E7}" destId="{AE072DB7-0984-43F0-816A-1F8F3A2CC138}" srcOrd="5" destOrd="0" presId="urn:microsoft.com/office/officeart/2008/layout/VerticalCurvedList"/>
    <dgm:cxn modelId="{94E39159-6918-41D1-AD14-5FBD0F9BBB02}" type="presParOf" srcId="{86FDF408-98F5-47FB-B9F6-D8713CEC59E7}" destId="{0CD03A3D-1D63-4FDE-BB99-7FD44D801550}" srcOrd="6" destOrd="0" presId="urn:microsoft.com/office/officeart/2008/layout/VerticalCurvedList"/>
    <dgm:cxn modelId="{BD026791-47F5-4350-9333-3CF72E4C5C38}" type="presParOf" srcId="{0CD03A3D-1D63-4FDE-BB99-7FD44D801550}" destId="{4FBAA853-CD4A-42DB-B323-B0FCBFFD5AE2}" srcOrd="0" destOrd="0" presId="urn:microsoft.com/office/officeart/2008/layout/VerticalCurvedList"/>
    <dgm:cxn modelId="{5D659368-EF8E-475E-8065-3A4AD7B6143F}" type="presParOf" srcId="{86FDF408-98F5-47FB-B9F6-D8713CEC59E7}" destId="{07990DF8-9294-42FE-8A8C-6D70A1373A62}" srcOrd="7" destOrd="0" presId="urn:microsoft.com/office/officeart/2008/layout/VerticalCurvedList"/>
    <dgm:cxn modelId="{C7879C93-C0EF-41EF-B681-0E9109D17F16}" type="presParOf" srcId="{86FDF408-98F5-47FB-B9F6-D8713CEC59E7}" destId="{89004049-0D09-4F03-A8DD-569D6FC1EF57}" srcOrd="8" destOrd="0" presId="urn:microsoft.com/office/officeart/2008/layout/VerticalCurvedList"/>
    <dgm:cxn modelId="{A4F3AD4D-EDAC-4A07-9D2F-A6A239692E66}" type="presParOf" srcId="{89004049-0D09-4F03-A8DD-569D6FC1EF57}" destId="{2819A965-08D3-4F1F-A388-414D9A420307}" srcOrd="0" destOrd="0" presId="urn:microsoft.com/office/officeart/2008/layout/VerticalCurvedList"/>
    <dgm:cxn modelId="{A00432A5-1499-4AA2-9A97-9E5E15C58746}" type="presParOf" srcId="{86FDF408-98F5-47FB-B9F6-D8713CEC59E7}" destId="{CA74007E-1550-4643-BA7C-D4A023C3A231}" srcOrd="9" destOrd="0" presId="urn:microsoft.com/office/officeart/2008/layout/VerticalCurvedList"/>
    <dgm:cxn modelId="{AE701EA5-19FE-4685-A30B-293BF4A49CA8}" type="presParOf" srcId="{86FDF408-98F5-47FB-B9F6-D8713CEC59E7}" destId="{CD704D3F-FE53-4BA5-94A5-48A83035B6BC}" srcOrd="10" destOrd="0" presId="urn:microsoft.com/office/officeart/2008/layout/VerticalCurvedList"/>
    <dgm:cxn modelId="{97292636-F772-44D5-AAEB-0135F6084F66}" type="presParOf" srcId="{CD704D3F-FE53-4BA5-94A5-48A83035B6BC}" destId="{47A5263A-A8ED-44F7-BB5F-403635B20837}" srcOrd="0" destOrd="0" presId="urn:microsoft.com/office/officeart/2008/layout/VerticalCurvedList"/>
    <dgm:cxn modelId="{0631A7DF-F2E1-4C8F-9505-82805742D9AD}" type="presParOf" srcId="{86FDF408-98F5-47FB-B9F6-D8713CEC59E7}" destId="{AAFB63A0-7A3B-416C-928A-4F4FCDDA4B56}" srcOrd="11" destOrd="0" presId="urn:microsoft.com/office/officeart/2008/layout/VerticalCurvedList"/>
    <dgm:cxn modelId="{2C4090F2-F14E-4908-B9F4-4F171993AE33}" type="presParOf" srcId="{86FDF408-98F5-47FB-B9F6-D8713CEC59E7}" destId="{317C3D16-6011-4708-83BF-17441D99F7CD}" srcOrd="12" destOrd="0" presId="urn:microsoft.com/office/officeart/2008/layout/VerticalCurvedList"/>
    <dgm:cxn modelId="{31E5ECE4-D781-4D31-A190-AC820ECCAE9D}" type="presParOf" srcId="{317C3D16-6011-4708-83BF-17441D99F7CD}" destId="{C2792C60-22B0-423F-A96A-235596DF3CE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79E0A8-E443-48C6-8D42-3C6FDCFF94E7}" type="doc">
      <dgm:prSet loTypeId="urn:microsoft.com/office/officeart/2005/8/layout/radial2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ACC448B2-A804-49FE-AA73-663000D16E35}">
      <dgm:prSet custT="1"/>
      <dgm:spPr/>
      <dgm:t>
        <a:bodyPr/>
        <a:lstStyle/>
        <a:p>
          <a:r>
            <a:rPr lang="hr-HR" sz="2200" b="1" dirty="0" smtClean="0">
              <a:solidFill>
                <a:srgbClr val="FFFF00"/>
              </a:solidFill>
            </a:rPr>
            <a:t>Strategije</a:t>
          </a:r>
        </a:p>
        <a:p>
          <a:r>
            <a:rPr lang="hr-HR" sz="2200" b="1" dirty="0" smtClean="0">
              <a:solidFill>
                <a:srgbClr val="FFFF00"/>
              </a:solidFill>
            </a:rPr>
            <a:t>za rješavanje poteškoća čitanja</a:t>
          </a:r>
          <a:endParaRPr lang="hr-HR" sz="2200" b="1" dirty="0">
            <a:solidFill>
              <a:srgbClr val="FFFF00"/>
            </a:solidFill>
          </a:endParaRPr>
        </a:p>
      </dgm:t>
    </dgm:pt>
    <dgm:pt modelId="{7EEC0E9D-A0A2-438A-9E1D-58D5722F28C7}" type="sibTrans" cxnId="{359C1603-F4EC-45C0-A57E-643D3172FCF5}">
      <dgm:prSet/>
      <dgm:spPr/>
      <dgm:t>
        <a:bodyPr/>
        <a:lstStyle/>
        <a:p>
          <a:endParaRPr lang="hr-HR"/>
        </a:p>
      </dgm:t>
    </dgm:pt>
    <dgm:pt modelId="{518DC64B-058C-4663-90D3-2D3315C73397}" type="parTrans" cxnId="{359C1603-F4EC-45C0-A57E-643D3172FCF5}">
      <dgm:prSet/>
      <dgm:spPr/>
      <dgm:t>
        <a:bodyPr/>
        <a:lstStyle/>
        <a:p>
          <a:endParaRPr lang="hr-HR"/>
        </a:p>
      </dgm:t>
    </dgm:pt>
    <dgm:pt modelId="{186A6176-362A-471C-835C-0784794C7607}">
      <dgm:prSet custT="1"/>
      <dgm:spPr/>
      <dgm:t>
        <a:bodyPr/>
        <a:lstStyle/>
        <a:p>
          <a:r>
            <a:rPr lang="hr-HR" sz="2200" b="1" dirty="0" smtClean="0">
              <a:solidFill>
                <a:srgbClr val="FFFF00"/>
              </a:solidFill>
            </a:rPr>
            <a:t>Promjena osobnoga koncepta kod RSP čitatelja</a:t>
          </a:r>
        </a:p>
      </dgm:t>
    </dgm:pt>
    <dgm:pt modelId="{FED9EC59-0B31-41B7-99D8-2CB0D1D1F060}" type="sibTrans" cxnId="{A1FD80D2-011F-41DF-BFB7-1AC9C68F6206}">
      <dgm:prSet/>
      <dgm:spPr/>
      <dgm:t>
        <a:bodyPr/>
        <a:lstStyle/>
        <a:p>
          <a:endParaRPr lang="hr-HR"/>
        </a:p>
      </dgm:t>
    </dgm:pt>
    <dgm:pt modelId="{E0CFAC25-AC00-4992-90EF-ECD076EE8CBF}" type="parTrans" cxnId="{A1FD80D2-011F-41DF-BFB7-1AC9C68F6206}">
      <dgm:prSet/>
      <dgm:spPr/>
      <dgm:t>
        <a:bodyPr/>
        <a:lstStyle/>
        <a:p>
          <a:endParaRPr lang="hr-HR"/>
        </a:p>
      </dgm:t>
    </dgm:pt>
    <dgm:pt modelId="{E2A32672-863A-4E53-8BD6-D02F834A592C}">
      <dgm:prSet custT="1"/>
      <dgm:spPr/>
      <dgm:t>
        <a:bodyPr/>
        <a:lstStyle/>
        <a:p>
          <a:r>
            <a:rPr lang="hr-HR" sz="2200" b="1" dirty="0" smtClean="0">
              <a:solidFill>
                <a:srgbClr val="FFFF00"/>
              </a:solidFill>
            </a:rPr>
            <a:t>Jačanje profesionalnih nastavničkih kompetencija</a:t>
          </a:r>
        </a:p>
      </dgm:t>
    </dgm:pt>
    <dgm:pt modelId="{6DC5CC91-09E6-42DF-BDAA-36753BC5ACDF}" type="parTrans" cxnId="{20F53294-D055-4C06-A652-C02E169116B6}">
      <dgm:prSet/>
      <dgm:spPr/>
      <dgm:t>
        <a:bodyPr/>
        <a:lstStyle/>
        <a:p>
          <a:endParaRPr lang="hr-HR"/>
        </a:p>
      </dgm:t>
    </dgm:pt>
    <dgm:pt modelId="{2E0244F8-DD3F-4554-AA38-9653695B6734}" type="sibTrans" cxnId="{20F53294-D055-4C06-A652-C02E169116B6}">
      <dgm:prSet/>
      <dgm:spPr/>
      <dgm:t>
        <a:bodyPr/>
        <a:lstStyle/>
        <a:p>
          <a:endParaRPr lang="hr-HR"/>
        </a:p>
      </dgm:t>
    </dgm:pt>
    <dgm:pt modelId="{A7466941-05BC-4FF4-A7DB-A79DA3959587}" type="pres">
      <dgm:prSet presAssocID="{CE79E0A8-E443-48C6-8D42-3C6FDCFF94E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8C2C326-9148-4337-95F7-CC598502ACAA}" type="pres">
      <dgm:prSet presAssocID="{CE79E0A8-E443-48C6-8D42-3C6FDCFF94E7}" presName="cycle" presStyleCnt="0"/>
      <dgm:spPr/>
      <dgm:t>
        <a:bodyPr/>
        <a:lstStyle/>
        <a:p>
          <a:endParaRPr lang="hr-HR"/>
        </a:p>
      </dgm:t>
    </dgm:pt>
    <dgm:pt modelId="{779A21AB-B0CF-46ED-86DE-8314E138B3D2}" type="pres">
      <dgm:prSet presAssocID="{CE79E0A8-E443-48C6-8D42-3C6FDCFF94E7}" presName="centerShape" presStyleCnt="0"/>
      <dgm:spPr/>
      <dgm:t>
        <a:bodyPr/>
        <a:lstStyle/>
        <a:p>
          <a:endParaRPr lang="hr-HR"/>
        </a:p>
      </dgm:t>
    </dgm:pt>
    <dgm:pt modelId="{890C261C-795A-4426-90E5-7534D4827D42}" type="pres">
      <dgm:prSet presAssocID="{CE79E0A8-E443-48C6-8D42-3C6FDCFF94E7}" presName="connSite" presStyleLbl="node1" presStyleIdx="0" presStyleCnt="4"/>
      <dgm:spPr/>
      <dgm:t>
        <a:bodyPr/>
        <a:lstStyle/>
        <a:p>
          <a:endParaRPr lang="hr-HR"/>
        </a:p>
      </dgm:t>
    </dgm:pt>
    <dgm:pt modelId="{98F478B8-6ADF-42AE-964E-3774355865BE}" type="pres">
      <dgm:prSet presAssocID="{CE79E0A8-E443-48C6-8D42-3C6FDCFF94E7}" presName="visible" presStyleLbl="node1" presStyleIdx="0" presStyleCnt="4"/>
      <dgm:spPr>
        <a:gradFill flip="none" rotWithShape="0">
          <a:gsLst>
            <a:gs pos="0">
              <a:schemeClr val="accent2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2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2">
                <a:lumMod val="20000"/>
                <a:lumOff val="8000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endParaRPr lang="hr-HR"/>
        </a:p>
      </dgm:t>
    </dgm:pt>
    <dgm:pt modelId="{61710420-294A-4A93-9507-DA8EAE22AC13}" type="pres">
      <dgm:prSet presAssocID="{E0CFAC25-AC00-4992-90EF-ECD076EE8CBF}" presName="Name25" presStyleLbl="parChTrans1D1" presStyleIdx="0" presStyleCnt="3"/>
      <dgm:spPr/>
      <dgm:t>
        <a:bodyPr/>
        <a:lstStyle/>
        <a:p>
          <a:endParaRPr lang="hr-HR"/>
        </a:p>
      </dgm:t>
    </dgm:pt>
    <dgm:pt modelId="{16B5E1C6-13CB-4833-99B0-A3776650D56E}" type="pres">
      <dgm:prSet presAssocID="{186A6176-362A-471C-835C-0784794C7607}" presName="node" presStyleCnt="0"/>
      <dgm:spPr/>
    </dgm:pt>
    <dgm:pt modelId="{249EB085-68C3-411C-940D-FBD1B080E765}" type="pres">
      <dgm:prSet presAssocID="{186A6176-362A-471C-835C-0784794C7607}" presName="parentNode" presStyleLbl="node1" presStyleIdx="1" presStyleCnt="4" custScaleX="168198" custLinFactNeighborX="10132" custLinFactNeighborY="3859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00CCDD4-7E33-4B89-817C-45DEC302E60E}" type="pres">
      <dgm:prSet presAssocID="{186A6176-362A-471C-835C-0784794C7607}" presName="childNode" presStyleLbl="revTx" presStyleIdx="0" presStyleCnt="0">
        <dgm:presLayoutVars>
          <dgm:bulletEnabled val="1"/>
        </dgm:presLayoutVars>
      </dgm:prSet>
      <dgm:spPr/>
    </dgm:pt>
    <dgm:pt modelId="{C0E65F5D-A1DC-4912-87BE-5FAC75CECB4E}" type="pres">
      <dgm:prSet presAssocID="{518DC64B-058C-4663-90D3-2D3315C73397}" presName="Name25" presStyleLbl="parChTrans1D1" presStyleIdx="1" presStyleCnt="3"/>
      <dgm:spPr/>
      <dgm:t>
        <a:bodyPr/>
        <a:lstStyle/>
        <a:p>
          <a:endParaRPr lang="hr-HR"/>
        </a:p>
      </dgm:t>
    </dgm:pt>
    <dgm:pt modelId="{298DED60-8D82-4E24-9F02-B10DB6181155}" type="pres">
      <dgm:prSet presAssocID="{ACC448B2-A804-49FE-AA73-663000D16E35}" presName="node" presStyleCnt="0"/>
      <dgm:spPr/>
    </dgm:pt>
    <dgm:pt modelId="{DC9F87FC-A55C-4B63-90BE-581C9E01C074}" type="pres">
      <dgm:prSet presAssocID="{ACC448B2-A804-49FE-AA73-663000D16E35}" presName="parentNode" presStyleLbl="node1" presStyleIdx="2" presStyleCnt="4" custScaleX="153178" custLinFactNeighborX="36825" custLinFactNeighborY="-432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5628E63-D28B-456B-875E-1A9AD2E456BC}" type="pres">
      <dgm:prSet presAssocID="{ACC448B2-A804-49FE-AA73-663000D16E35}" presName="childNode" presStyleLbl="revTx" presStyleIdx="0" presStyleCnt="0">
        <dgm:presLayoutVars>
          <dgm:bulletEnabled val="1"/>
        </dgm:presLayoutVars>
      </dgm:prSet>
      <dgm:spPr/>
    </dgm:pt>
    <dgm:pt modelId="{FF393E21-6BD5-46B1-A24A-BE511991C0D6}" type="pres">
      <dgm:prSet presAssocID="{6DC5CC91-09E6-42DF-BDAA-36753BC5ACDF}" presName="Name25" presStyleLbl="parChTrans1D1" presStyleIdx="2" presStyleCnt="3"/>
      <dgm:spPr/>
      <dgm:t>
        <a:bodyPr/>
        <a:lstStyle/>
        <a:p>
          <a:endParaRPr lang="hr-HR"/>
        </a:p>
      </dgm:t>
    </dgm:pt>
    <dgm:pt modelId="{72FD8C57-93AD-44D9-82DC-D06FF2149031}" type="pres">
      <dgm:prSet presAssocID="{E2A32672-863A-4E53-8BD6-D02F834A592C}" presName="node" presStyleCnt="0"/>
      <dgm:spPr/>
    </dgm:pt>
    <dgm:pt modelId="{C899D29F-81CA-429E-9F63-6873A5A58CB1}" type="pres">
      <dgm:prSet presAssocID="{E2A32672-863A-4E53-8BD6-D02F834A592C}" presName="parentNode" presStyleLbl="node1" presStyleIdx="3" presStyleCnt="4" custScaleX="150376" custLinFactNeighborX="28743" custLinFactNeighborY="-114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904524-3ADF-44DB-A847-D018A718B522}" type="pres">
      <dgm:prSet presAssocID="{E2A32672-863A-4E53-8BD6-D02F834A592C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3F588B01-39EF-4359-AFF6-08A30CAC75CF}" type="presOf" srcId="{6DC5CC91-09E6-42DF-BDAA-36753BC5ACDF}" destId="{FF393E21-6BD5-46B1-A24A-BE511991C0D6}" srcOrd="0" destOrd="0" presId="urn:microsoft.com/office/officeart/2005/8/layout/radial2"/>
    <dgm:cxn modelId="{3F9BC9AB-32C8-44BE-B966-B0B3096F6EE5}" type="presOf" srcId="{E0CFAC25-AC00-4992-90EF-ECD076EE8CBF}" destId="{61710420-294A-4A93-9507-DA8EAE22AC13}" srcOrd="0" destOrd="0" presId="urn:microsoft.com/office/officeart/2005/8/layout/radial2"/>
    <dgm:cxn modelId="{F5A78441-4E42-4092-9162-AA60EFB6BE74}" type="presOf" srcId="{E2A32672-863A-4E53-8BD6-D02F834A592C}" destId="{C899D29F-81CA-429E-9F63-6873A5A58CB1}" srcOrd="0" destOrd="0" presId="urn:microsoft.com/office/officeart/2005/8/layout/radial2"/>
    <dgm:cxn modelId="{A1FD80D2-011F-41DF-BFB7-1AC9C68F6206}" srcId="{CE79E0A8-E443-48C6-8D42-3C6FDCFF94E7}" destId="{186A6176-362A-471C-835C-0784794C7607}" srcOrd="0" destOrd="0" parTransId="{E0CFAC25-AC00-4992-90EF-ECD076EE8CBF}" sibTransId="{FED9EC59-0B31-41B7-99D8-2CB0D1D1F060}"/>
    <dgm:cxn modelId="{359C1603-F4EC-45C0-A57E-643D3172FCF5}" srcId="{CE79E0A8-E443-48C6-8D42-3C6FDCFF94E7}" destId="{ACC448B2-A804-49FE-AA73-663000D16E35}" srcOrd="1" destOrd="0" parTransId="{518DC64B-058C-4663-90D3-2D3315C73397}" sibTransId="{7EEC0E9D-A0A2-438A-9E1D-58D5722F28C7}"/>
    <dgm:cxn modelId="{C43504C0-AF1B-41C0-9A9F-61689AB759F6}" type="presOf" srcId="{CE79E0A8-E443-48C6-8D42-3C6FDCFF94E7}" destId="{A7466941-05BC-4FF4-A7DB-A79DA3959587}" srcOrd="0" destOrd="0" presId="urn:microsoft.com/office/officeart/2005/8/layout/radial2"/>
    <dgm:cxn modelId="{7AA50B73-8C7A-4B41-9635-6CE0EDAD7B2E}" type="presOf" srcId="{518DC64B-058C-4663-90D3-2D3315C73397}" destId="{C0E65F5D-A1DC-4912-87BE-5FAC75CECB4E}" srcOrd="0" destOrd="0" presId="urn:microsoft.com/office/officeart/2005/8/layout/radial2"/>
    <dgm:cxn modelId="{187A4B95-71B6-4708-B71A-4FCA8729B955}" type="presOf" srcId="{ACC448B2-A804-49FE-AA73-663000D16E35}" destId="{DC9F87FC-A55C-4B63-90BE-581C9E01C074}" srcOrd="0" destOrd="0" presId="urn:microsoft.com/office/officeart/2005/8/layout/radial2"/>
    <dgm:cxn modelId="{32BB7A17-E5D4-431C-9CF7-130036285B88}" type="presOf" srcId="{186A6176-362A-471C-835C-0784794C7607}" destId="{249EB085-68C3-411C-940D-FBD1B080E765}" srcOrd="0" destOrd="0" presId="urn:microsoft.com/office/officeart/2005/8/layout/radial2"/>
    <dgm:cxn modelId="{20F53294-D055-4C06-A652-C02E169116B6}" srcId="{CE79E0A8-E443-48C6-8D42-3C6FDCFF94E7}" destId="{E2A32672-863A-4E53-8BD6-D02F834A592C}" srcOrd="2" destOrd="0" parTransId="{6DC5CC91-09E6-42DF-BDAA-36753BC5ACDF}" sibTransId="{2E0244F8-DD3F-4554-AA38-9653695B6734}"/>
    <dgm:cxn modelId="{8991E3F8-80A8-4A72-8526-09D2A640A17F}" type="presParOf" srcId="{A7466941-05BC-4FF4-A7DB-A79DA3959587}" destId="{68C2C326-9148-4337-95F7-CC598502ACAA}" srcOrd="0" destOrd="0" presId="urn:microsoft.com/office/officeart/2005/8/layout/radial2"/>
    <dgm:cxn modelId="{8BED1FBB-A329-47D4-9A1E-DF16162FAE31}" type="presParOf" srcId="{68C2C326-9148-4337-95F7-CC598502ACAA}" destId="{779A21AB-B0CF-46ED-86DE-8314E138B3D2}" srcOrd="0" destOrd="0" presId="urn:microsoft.com/office/officeart/2005/8/layout/radial2"/>
    <dgm:cxn modelId="{F3C1A566-6347-47DF-A69B-1B67D47E24F3}" type="presParOf" srcId="{779A21AB-B0CF-46ED-86DE-8314E138B3D2}" destId="{890C261C-795A-4426-90E5-7534D4827D42}" srcOrd="0" destOrd="0" presId="urn:microsoft.com/office/officeart/2005/8/layout/radial2"/>
    <dgm:cxn modelId="{6C499385-64F1-4354-A8E2-B57745EDA1D5}" type="presParOf" srcId="{779A21AB-B0CF-46ED-86DE-8314E138B3D2}" destId="{98F478B8-6ADF-42AE-964E-3774355865BE}" srcOrd="1" destOrd="0" presId="urn:microsoft.com/office/officeart/2005/8/layout/radial2"/>
    <dgm:cxn modelId="{23C61B47-4052-4A47-99B2-9B9D832B3441}" type="presParOf" srcId="{68C2C326-9148-4337-95F7-CC598502ACAA}" destId="{61710420-294A-4A93-9507-DA8EAE22AC13}" srcOrd="1" destOrd="0" presId="urn:microsoft.com/office/officeart/2005/8/layout/radial2"/>
    <dgm:cxn modelId="{07395A84-F549-48FB-8DED-87920BF5F627}" type="presParOf" srcId="{68C2C326-9148-4337-95F7-CC598502ACAA}" destId="{16B5E1C6-13CB-4833-99B0-A3776650D56E}" srcOrd="2" destOrd="0" presId="urn:microsoft.com/office/officeart/2005/8/layout/radial2"/>
    <dgm:cxn modelId="{FDB3856A-92E4-455B-B6F3-B352C2AA244F}" type="presParOf" srcId="{16B5E1C6-13CB-4833-99B0-A3776650D56E}" destId="{249EB085-68C3-411C-940D-FBD1B080E765}" srcOrd="0" destOrd="0" presId="urn:microsoft.com/office/officeart/2005/8/layout/radial2"/>
    <dgm:cxn modelId="{9BEC70D6-8308-4DF9-925C-D75EC47A8A08}" type="presParOf" srcId="{16B5E1C6-13CB-4833-99B0-A3776650D56E}" destId="{E00CCDD4-7E33-4B89-817C-45DEC302E60E}" srcOrd="1" destOrd="0" presId="urn:microsoft.com/office/officeart/2005/8/layout/radial2"/>
    <dgm:cxn modelId="{851149A5-7A9A-4828-9F4D-FA17F4C4E61E}" type="presParOf" srcId="{68C2C326-9148-4337-95F7-CC598502ACAA}" destId="{C0E65F5D-A1DC-4912-87BE-5FAC75CECB4E}" srcOrd="3" destOrd="0" presId="urn:microsoft.com/office/officeart/2005/8/layout/radial2"/>
    <dgm:cxn modelId="{D355CABE-14E9-4480-84A1-56779EB4B30D}" type="presParOf" srcId="{68C2C326-9148-4337-95F7-CC598502ACAA}" destId="{298DED60-8D82-4E24-9F02-B10DB6181155}" srcOrd="4" destOrd="0" presId="urn:microsoft.com/office/officeart/2005/8/layout/radial2"/>
    <dgm:cxn modelId="{F3040172-83EB-4440-869D-EF7B2F602760}" type="presParOf" srcId="{298DED60-8D82-4E24-9F02-B10DB6181155}" destId="{DC9F87FC-A55C-4B63-90BE-581C9E01C074}" srcOrd="0" destOrd="0" presId="urn:microsoft.com/office/officeart/2005/8/layout/radial2"/>
    <dgm:cxn modelId="{8AED292B-9D2A-4D9C-A0D6-A84727D959CC}" type="presParOf" srcId="{298DED60-8D82-4E24-9F02-B10DB6181155}" destId="{F5628E63-D28B-456B-875E-1A9AD2E456BC}" srcOrd="1" destOrd="0" presId="urn:microsoft.com/office/officeart/2005/8/layout/radial2"/>
    <dgm:cxn modelId="{1C02130A-94BB-4F34-81B1-6CC45E9631AB}" type="presParOf" srcId="{68C2C326-9148-4337-95F7-CC598502ACAA}" destId="{FF393E21-6BD5-46B1-A24A-BE511991C0D6}" srcOrd="5" destOrd="0" presId="urn:microsoft.com/office/officeart/2005/8/layout/radial2"/>
    <dgm:cxn modelId="{EFD2A08F-7973-43A0-95DA-4DF150AF739E}" type="presParOf" srcId="{68C2C326-9148-4337-95F7-CC598502ACAA}" destId="{72FD8C57-93AD-44D9-82DC-D06FF2149031}" srcOrd="6" destOrd="0" presId="urn:microsoft.com/office/officeart/2005/8/layout/radial2"/>
    <dgm:cxn modelId="{36E0AACE-6459-4009-819A-AB95DD2CBAA3}" type="presParOf" srcId="{72FD8C57-93AD-44D9-82DC-D06FF2149031}" destId="{C899D29F-81CA-429E-9F63-6873A5A58CB1}" srcOrd="0" destOrd="0" presId="urn:microsoft.com/office/officeart/2005/8/layout/radial2"/>
    <dgm:cxn modelId="{B80C2EFE-891F-4E42-A90D-6CB7B824C1B0}" type="presParOf" srcId="{72FD8C57-93AD-44D9-82DC-D06FF2149031}" destId="{7E904524-3ADF-44DB-A847-D018A718B52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79E0A8-E443-48C6-8D42-3C6FDCFF94E7}" type="doc">
      <dgm:prSet loTypeId="urn:microsoft.com/office/officeart/2005/8/layout/radial2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A7466941-05BC-4FF4-A7DB-A79DA3959587}" type="pres">
      <dgm:prSet presAssocID="{CE79E0A8-E443-48C6-8D42-3C6FDCFF94E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8C2C326-9148-4337-95F7-CC598502ACAA}" type="pres">
      <dgm:prSet presAssocID="{CE79E0A8-E443-48C6-8D42-3C6FDCFF94E7}" presName="cycle" presStyleCnt="0"/>
      <dgm:spPr/>
      <dgm:t>
        <a:bodyPr/>
        <a:lstStyle/>
        <a:p>
          <a:endParaRPr lang="hr-HR"/>
        </a:p>
      </dgm:t>
    </dgm:pt>
  </dgm:ptLst>
  <dgm:cxnLst>
    <dgm:cxn modelId="{C07272CC-9CAC-4FDF-AE36-43D548A72A7F}" type="presOf" srcId="{CE79E0A8-E443-48C6-8D42-3C6FDCFF94E7}" destId="{A7466941-05BC-4FF4-A7DB-A79DA3959587}" srcOrd="0" destOrd="0" presId="urn:microsoft.com/office/officeart/2005/8/layout/radial2"/>
    <dgm:cxn modelId="{15404631-E8C9-45BD-928B-4868E500237B}" type="presParOf" srcId="{A7466941-05BC-4FF4-A7DB-A79DA3959587}" destId="{68C2C326-9148-4337-95F7-CC598502ACAA}" srcOrd="0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5FAED8-3037-456C-9443-4791C70133A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84532C0-AACF-4C0D-8D80-BC677286EE07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b="1" dirty="0" smtClean="0"/>
            <a:t>Dekodiranja teksta</a:t>
          </a:r>
        </a:p>
      </dgm:t>
    </dgm:pt>
    <dgm:pt modelId="{0DEE3256-82F5-4897-B0DA-89E02FA9A04B}" type="parTrans" cxnId="{43DD913B-3DC8-4222-A8F1-3ACE4E34F715}">
      <dgm:prSet/>
      <dgm:spPr/>
      <dgm:t>
        <a:bodyPr/>
        <a:lstStyle/>
        <a:p>
          <a:endParaRPr lang="hr-HR"/>
        </a:p>
      </dgm:t>
    </dgm:pt>
    <dgm:pt modelId="{BFA2A3F9-1780-432F-B4B1-BE75A73438CA}" type="sibTrans" cxnId="{43DD913B-3DC8-4222-A8F1-3ACE4E34F715}">
      <dgm:prSet/>
      <dgm:spPr/>
      <dgm:t>
        <a:bodyPr/>
        <a:lstStyle/>
        <a:p>
          <a:endParaRPr lang="hr-HR"/>
        </a:p>
      </dgm:t>
    </dgm:pt>
    <dgm:pt modelId="{BF3E6BF8-5C66-41E9-B521-25F571BB8C3F}">
      <dgm:prSet/>
      <dgm:spPr/>
      <dgm:t>
        <a:bodyPr/>
        <a:lstStyle/>
        <a:p>
          <a:r>
            <a:rPr lang="hr-HR" b="1" dirty="0" smtClean="0"/>
            <a:t>Jezika</a:t>
          </a:r>
          <a:endParaRPr lang="hr-HR" b="0" dirty="0">
            <a:latin typeface="Calibri" pitchFamily="34" charset="0"/>
            <a:cs typeface="Calibri" pitchFamily="34" charset="0"/>
          </a:endParaRPr>
        </a:p>
      </dgm:t>
    </dgm:pt>
    <dgm:pt modelId="{501F28EA-4E48-4F4B-A35D-70533CD2B590}" type="parTrans" cxnId="{3FDF11B1-256C-4B26-8A6A-9F9DE88C7348}">
      <dgm:prSet/>
      <dgm:spPr/>
      <dgm:t>
        <a:bodyPr/>
        <a:lstStyle/>
        <a:p>
          <a:endParaRPr lang="hr-HR"/>
        </a:p>
      </dgm:t>
    </dgm:pt>
    <dgm:pt modelId="{0DFE37CF-B4DF-45CC-A77B-C0F2695600D5}" type="sibTrans" cxnId="{3FDF11B1-256C-4B26-8A6A-9F9DE88C7348}">
      <dgm:prSet/>
      <dgm:spPr/>
      <dgm:t>
        <a:bodyPr/>
        <a:lstStyle/>
        <a:p>
          <a:endParaRPr lang="hr-HR"/>
        </a:p>
      </dgm:t>
    </dgm:pt>
    <dgm:pt modelId="{1E2C5B48-FB81-4C70-84F5-93AB3E2704C9}">
      <dgm:prSet/>
      <dgm:spPr/>
      <dgm:t>
        <a:bodyPr/>
        <a:lstStyle/>
        <a:p>
          <a:r>
            <a:rPr lang="hr-HR" b="1" dirty="0" smtClean="0"/>
            <a:t>Fluentnog i </a:t>
          </a:r>
          <a:r>
            <a:rPr lang="en-US" b="1" dirty="0" err="1" smtClean="0"/>
            <a:t>adaptiv</a:t>
          </a:r>
          <a:r>
            <a:rPr lang="hr-HR" b="1" dirty="0" smtClean="0"/>
            <a:t>nog</a:t>
          </a:r>
          <a:r>
            <a:rPr lang="en-US" b="1" dirty="0" smtClean="0"/>
            <a:t> </a:t>
          </a:r>
          <a:r>
            <a:rPr lang="hr-HR" b="1" dirty="0" smtClean="0"/>
            <a:t>čitanja</a:t>
          </a:r>
          <a:endParaRPr lang="hr-HR" b="0" dirty="0">
            <a:latin typeface="Calibri" pitchFamily="34" charset="0"/>
            <a:cs typeface="Calibri" pitchFamily="34" charset="0"/>
          </a:endParaRPr>
        </a:p>
      </dgm:t>
    </dgm:pt>
    <dgm:pt modelId="{E4489E9D-95EE-4A97-A841-B7F83A61EC89}" type="parTrans" cxnId="{7C3CB149-898B-49B5-8991-2023A6C6F5C2}">
      <dgm:prSet/>
      <dgm:spPr/>
      <dgm:t>
        <a:bodyPr/>
        <a:lstStyle/>
        <a:p>
          <a:endParaRPr lang="hr-HR"/>
        </a:p>
      </dgm:t>
    </dgm:pt>
    <dgm:pt modelId="{AF224F9E-E434-462B-BAE0-303EBF271455}" type="sibTrans" cxnId="{7C3CB149-898B-49B5-8991-2023A6C6F5C2}">
      <dgm:prSet/>
      <dgm:spPr/>
      <dgm:t>
        <a:bodyPr/>
        <a:lstStyle/>
        <a:p>
          <a:endParaRPr lang="hr-HR"/>
        </a:p>
      </dgm:t>
    </dgm:pt>
    <dgm:pt modelId="{1A54E97A-343C-4366-A4CA-DF467A7A5269}">
      <dgm:prSet/>
      <dgm:spPr/>
      <dgm:t>
        <a:bodyPr/>
        <a:lstStyle/>
        <a:p>
          <a:r>
            <a:rPr lang="hr-HR" b="1" dirty="0" smtClean="0"/>
            <a:t>Interpretacije i procjene konteksta</a:t>
          </a:r>
        </a:p>
      </dgm:t>
    </dgm:pt>
    <dgm:pt modelId="{0C12D7C8-AB8D-4323-8CFE-9600E72EBEB0}" type="parTrans" cxnId="{CC167C08-9F27-4731-B531-F70D00063461}">
      <dgm:prSet/>
      <dgm:spPr/>
      <dgm:t>
        <a:bodyPr/>
        <a:lstStyle/>
        <a:p>
          <a:endParaRPr lang="hr-HR"/>
        </a:p>
      </dgm:t>
    </dgm:pt>
    <dgm:pt modelId="{833B292D-D710-4355-8089-130CF9943303}" type="sibTrans" cxnId="{CC167C08-9F27-4731-B531-F70D00063461}">
      <dgm:prSet/>
      <dgm:spPr/>
      <dgm:t>
        <a:bodyPr/>
        <a:lstStyle/>
        <a:p>
          <a:endParaRPr lang="hr-HR"/>
        </a:p>
      </dgm:t>
    </dgm:pt>
    <dgm:pt modelId="{B26C63B3-AC9A-40AD-BAC0-E0AC1CC349FF}">
      <dgm:prSet/>
      <dgm:spPr/>
      <dgm:t>
        <a:bodyPr/>
        <a:lstStyle/>
        <a:p>
          <a:r>
            <a:rPr lang="hr-HR" b="1" smtClean="0"/>
            <a:t>Kritičkoga čitanja </a:t>
          </a:r>
          <a:endParaRPr lang="hr-HR"/>
        </a:p>
      </dgm:t>
    </dgm:pt>
    <dgm:pt modelId="{B2A5877C-5D14-4B10-BF59-4612A1C14E77}" type="parTrans" cxnId="{B958DD64-D08D-4DFD-B0F4-64C4402B774B}">
      <dgm:prSet/>
      <dgm:spPr/>
      <dgm:t>
        <a:bodyPr/>
        <a:lstStyle/>
        <a:p>
          <a:endParaRPr lang="hr-HR"/>
        </a:p>
      </dgm:t>
    </dgm:pt>
    <dgm:pt modelId="{0C107D33-62EA-4E76-B2DA-9EA47C507F74}" type="sibTrans" cxnId="{B958DD64-D08D-4DFD-B0F4-64C4402B774B}">
      <dgm:prSet/>
      <dgm:spPr/>
      <dgm:t>
        <a:bodyPr/>
        <a:lstStyle/>
        <a:p>
          <a:endParaRPr lang="hr-HR"/>
        </a:p>
      </dgm:t>
    </dgm:pt>
    <dgm:pt modelId="{1E29E8E3-3024-4D8A-9255-9908036AC7A8}" type="pres">
      <dgm:prSet presAssocID="{FC5FAED8-3037-456C-9443-4791C70133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5A27F96B-BE43-4126-A989-E027C2263122}" type="pres">
      <dgm:prSet presAssocID="{FC5FAED8-3037-456C-9443-4791C70133AC}" presName="Name1" presStyleCnt="0"/>
      <dgm:spPr/>
    </dgm:pt>
    <dgm:pt modelId="{6FA56C58-CF1F-4E89-B42E-07CFDB362279}" type="pres">
      <dgm:prSet presAssocID="{FC5FAED8-3037-456C-9443-4791C70133AC}" presName="cycle" presStyleCnt="0"/>
      <dgm:spPr/>
    </dgm:pt>
    <dgm:pt modelId="{8D908E79-326F-496E-8CAB-83526B7B8897}" type="pres">
      <dgm:prSet presAssocID="{FC5FAED8-3037-456C-9443-4791C70133AC}" presName="srcNode" presStyleLbl="node1" presStyleIdx="0" presStyleCnt="5"/>
      <dgm:spPr/>
    </dgm:pt>
    <dgm:pt modelId="{1FE51260-BB6C-4157-8CD8-CC9935FB8F0D}" type="pres">
      <dgm:prSet presAssocID="{FC5FAED8-3037-456C-9443-4791C70133AC}" presName="conn" presStyleLbl="parChTrans1D2" presStyleIdx="0" presStyleCnt="1"/>
      <dgm:spPr/>
      <dgm:t>
        <a:bodyPr/>
        <a:lstStyle/>
        <a:p>
          <a:endParaRPr lang="hr-HR"/>
        </a:p>
      </dgm:t>
    </dgm:pt>
    <dgm:pt modelId="{80B5B394-2B82-4320-A269-1A23A078B102}" type="pres">
      <dgm:prSet presAssocID="{FC5FAED8-3037-456C-9443-4791C70133AC}" presName="extraNode" presStyleLbl="node1" presStyleIdx="0" presStyleCnt="5"/>
      <dgm:spPr/>
    </dgm:pt>
    <dgm:pt modelId="{4B7787DE-362B-473C-AFCC-3B081DB5CE8F}" type="pres">
      <dgm:prSet presAssocID="{FC5FAED8-3037-456C-9443-4791C70133AC}" presName="dstNode" presStyleLbl="node1" presStyleIdx="0" presStyleCnt="5"/>
      <dgm:spPr/>
    </dgm:pt>
    <dgm:pt modelId="{2EE11B91-7463-4F9A-980B-8401CF289FD0}" type="pres">
      <dgm:prSet presAssocID="{984532C0-AACF-4C0D-8D80-BC677286EE0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10D4800-3100-49FC-BF1C-39AE923AC6C6}" type="pres">
      <dgm:prSet presAssocID="{984532C0-AACF-4C0D-8D80-BC677286EE07}" presName="accent_1" presStyleCnt="0"/>
      <dgm:spPr/>
    </dgm:pt>
    <dgm:pt modelId="{94B87B45-8CA9-4124-AEAB-20DCE9C22884}" type="pres">
      <dgm:prSet presAssocID="{984532C0-AACF-4C0D-8D80-BC677286EE07}" presName="accentRepeatNode" presStyleLbl="solidFgAcc1" presStyleIdx="0" presStyleCnt="5" custLinFactNeighborX="-4649" custLinFactNeighborY="7"/>
      <dgm:spPr/>
    </dgm:pt>
    <dgm:pt modelId="{D6DC38C5-9880-4C36-9A61-CB0153AA9316}" type="pres">
      <dgm:prSet presAssocID="{1E2C5B48-FB81-4C70-84F5-93AB3E2704C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3A57596-EF98-4A7E-87F2-A0293A5F0DA3}" type="pres">
      <dgm:prSet presAssocID="{1E2C5B48-FB81-4C70-84F5-93AB3E2704C9}" presName="accent_2" presStyleCnt="0"/>
      <dgm:spPr/>
    </dgm:pt>
    <dgm:pt modelId="{558E490C-02A5-4F7B-A900-7A28DCA68A74}" type="pres">
      <dgm:prSet presAssocID="{1E2C5B48-FB81-4C70-84F5-93AB3E2704C9}" presName="accentRepeatNode" presStyleLbl="solidFgAcc1" presStyleIdx="1" presStyleCnt="5"/>
      <dgm:spPr/>
    </dgm:pt>
    <dgm:pt modelId="{F2ED2639-D8F3-41F1-B5F1-1CCE4B6F1FF2}" type="pres">
      <dgm:prSet presAssocID="{B26C63B3-AC9A-40AD-BAC0-E0AC1CC349F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A3BFC3-6427-4295-B84A-1F5800FCC664}" type="pres">
      <dgm:prSet presAssocID="{B26C63B3-AC9A-40AD-BAC0-E0AC1CC349FF}" presName="accent_3" presStyleCnt="0"/>
      <dgm:spPr/>
    </dgm:pt>
    <dgm:pt modelId="{9E1F3189-03D3-4384-BE34-056DF32A8AC0}" type="pres">
      <dgm:prSet presAssocID="{B26C63B3-AC9A-40AD-BAC0-E0AC1CC349FF}" presName="accentRepeatNode" presStyleLbl="solidFgAcc1" presStyleIdx="2" presStyleCnt="5"/>
      <dgm:spPr/>
    </dgm:pt>
    <dgm:pt modelId="{6545D23F-1539-4199-BD15-EFB8662DB891}" type="pres">
      <dgm:prSet presAssocID="{1A54E97A-343C-4366-A4CA-DF467A7A526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33D3AB7-3B89-4231-BC0E-D09F5F29902E}" type="pres">
      <dgm:prSet presAssocID="{1A54E97A-343C-4366-A4CA-DF467A7A5269}" presName="accent_4" presStyleCnt="0"/>
      <dgm:spPr/>
    </dgm:pt>
    <dgm:pt modelId="{1F5A36C0-FA66-4075-9374-2F8BC7ABBA5B}" type="pres">
      <dgm:prSet presAssocID="{1A54E97A-343C-4366-A4CA-DF467A7A5269}" presName="accentRepeatNode" presStyleLbl="solidFgAcc1" presStyleIdx="3" presStyleCnt="5"/>
      <dgm:spPr/>
    </dgm:pt>
    <dgm:pt modelId="{51C2A489-A7BF-4DE7-A7E6-C02F6467D3B7}" type="pres">
      <dgm:prSet presAssocID="{BF3E6BF8-5C66-41E9-B521-25F571BB8C3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264C52-9AF1-4950-92EC-B4E587A45677}" type="pres">
      <dgm:prSet presAssocID="{BF3E6BF8-5C66-41E9-B521-25F571BB8C3F}" presName="accent_5" presStyleCnt="0"/>
      <dgm:spPr/>
    </dgm:pt>
    <dgm:pt modelId="{048A77A3-D0B3-4B11-A16D-D299F3C285F2}" type="pres">
      <dgm:prSet presAssocID="{BF3E6BF8-5C66-41E9-B521-25F571BB8C3F}" presName="accentRepeatNode" presStyleLbl="solidFgAcc1" presStyleIdx="4" presStyleCnt="5"/>
      <dgm:spPr/>
    </dgm:pt>
  </dgm:ptLst>
  <dgm:cxnLst>
    <dgm:cxn modelId="{02D133BA-B009-415D-8FB7-FA50D6E25E89}" type="presOf" srcId="{1A54E97A-343C-4366-A4CA-DF467A7A5269}" destId="{6545D23F-1539-4199-BD15-EFB8662DB891}" srcOrd="0" destOrd="0" presId="urn:microsoft.com/office/officeart/2008/layout/VerticalCurvedList"/>
    <dgm:cxn modelId="{FFA56CE7-C6E5-4176-8EF2-F050CAF60B65}" type="presOf" srcId="{1E2C5B48-FB81-4C70-84F5-93AB3E2704C9}" destId="{D6DC38C5-9880-4C36-9A61-CB0153AA9316}" srcOrd="0" destOrd="0" presId="urn:microsoft.com/office/officeart/2008/layout/VerticalCurvedList"/>
    <dgm:cxn modelId="{3FDF11B1-256C-4B26-8A6A-9F9DE88C7348}" srcId="{FC5FAED8-3037-456C-9443-4791C70133AC}" destId="{BF3E6BF8-5C66-41E9-B521-25F571BB8C3F}" srcOrd="4" destOrd="0" parTransId="{501F28EA-4E48-4F4B-A35D-70533CD2B590}" sibTransId="{0DFE37CF-B4DF-45CC-A77B-C0F2695600D5}"/>
    <dgm:cxn modelId="{94561554-908E-4B80-952F-A405EF1105BF}" type="presOf" srcId="{984532C0-AACF-4C0D-8D80-BC677286EE07}" destId="{2EE11B91-7463-4F9A-980B-8401CF289FD0}" srcOrd="0" destOrd="0" presId="urn:microsoft.com/office/officeart/2008/layout/VerticalCurvedList"/>
    <dgm:cxn modelId="{CC167C08-9F27-4731-B531-F70D00063461}" srcId="{FC5FAED8-3037-456C-9443-4791C70133AC}" destId="{1A54E97A-343C-4366-A4CA-DF467A7A5269}" srcOrd="3" destOrd="0" parTransId="{0C12D7C8-AB8D-4323-8CFE-9600E72EBEB0}" sibTransId="{833B292D-D710-4355-8089-130CF9943303}"/>
    <dgm:cxn modelId="{1D937D35-72FF-4761-B762-E1FE43D3ADC6}" type="presOf" srcId="{BF3E6BF8-5C66-41E9-B521-25F571BB8C3F}" destId="{51C2A489-A7BF-4DE7-A7E6-C02F6467D3B7}" srcOrd="0" destOrd="0" presId="urn:microsoft.com/office/officeart/2008/layout/VerticalCurvedList"/>
    <dgm:cxn modelId="{E1C4036A-A6D5-4384-87F4-DD4C2D935CED}" type="presOf" srcId="{FC5FAED8-3037-456C-9443-4791C70133AC}" destId="{1E29E8E3-3024-4D8A-9255-9908036AC7A8}" srcOrd="0" destOrd="0" presId="urn:microsoft.com/office/officeart/2008/layout/VerticalCurvedList"/>
    <dgm:cxn modelId="{43DD913B-3DC8-4222-A8F1-3ACE4E34F715}" srcId="{FC5FAED8-3037-456C-9443-4791C70133AC}" destId="{984532C0-AACF-4C0D-8D80-BC677286EE07}" srcOrd="0" destOrd="0" parTransId="{0DEE3256-82F5-4897-B0DA-89E02FA9A04B}" sibTransId="{BFA2A3F9-1780-432F-B4B1-BE75A73438CA}"/>
    <dgm:cxn modelId="{B958DD64-D08D-4DFD-B0F4-64C4402B774B}" srcId="{FC5FAED8-3037-456C-9443-4791C70133AC}" destId="{B26C63B3-AC9A-40AD-BAC0-E0AC1CC349FF}" srcOrd="2" destOrd="0" parTransId="{B2A5877C-5D14-4B10-BF59-4612A1C14E77}" sibTransId="{0C107D33-62EA-4E76-B2DA-9EA47C507F74}"/>
    <dgm:cxn modelId="{F1104E4F-6B87-48BF-B08B-F149E5CC31C5}" type="presOf" srcId="{B26C63B3-AC9A-40AD-BAC0-E0AC1CC349FF}" destId="{F2ED2639-D8F3-41F1-B5F1-1CCE4B6F1FF2}" srcOrd="0" destOrd="0" presId="urn:microsoft.com/office/officeart/2008/layout/VerticalCurvedList"/>
    <dgm:cxn modelId="{30A6074A-3C29-4702-A485-B927AEABFB2B}" type="presOf" srcId="{BFA2A3F9-1780-432F-B4B1-BE75A73438CA}" destId="{1FE51260-BB6C-4157-8CD8-CC9935FB8F0D}" srcOrd="0" destOrd="0" presId="urn:microsoft.com/office/officeart/2008/layout/VerticalCurvedList"/>
    <dgm:cxn modelId="{7C3CB149-898B-49B5-8991-2023A6C6F5C2}" srcId="{FC5FAED8-3037-456C-9443-4791C70133AC}" destId="{1E2C5B48-FB81-4C70-84F5-93AB3E2704C9}" srcOrd="1" destOrd="0" parTransId="{E4489E9D-95EE-4A97-A841-B7F83A61EC89}" sibTransId="{AF224F9E-E434-462B-BAE0-303EBF271455}"/>
    <dgm:cxn modelId="{7D9D74E4-15B0-4902-B66C-2E0B3BAD3300}" type="presParOf" srcId="{1E29E8E3-3024-4D8A-9255-9908036AC7A8}" destId="{5A27F96B-BE43-4126-A989-E027C2263122}" srcOrd="0" destOrd="0" presId="urn:microsoft.com/office/officeart/2008/layout/VerticalCurvedList"/>
    <dgm:cxn modelId="{FF638C25-B9A2-46B9-BA71-8616FFEDDC84}" type="presParOf" srcId="{5A27F96B-BE43-4126-A989-E027C2263122}" destId="{6FA56C58-CF1F-4E89-B42E-07CFDB362279}" srcOrd="0" destOrd="0" presId="urn:microsoft.com/office/officeart/2008/layout/VerticalCurvedList"/>
    <dgm:cxn modelId="{E22CF3BB-13C7-42D7-A6BF-98C0153B7F23}" type="presParOf" srcId="{6FA56C58-CF1F-4E89-B42E-07CFDB362279}" destId="{8D908E79-326F-496E-8CAB-83526B7B8897}" srcOrd="0" destOrd="0" presId="urn:microsoft.com/office/officeart/2008/layout/VerticalCurvedList"/>
    <dgm:cxn modelId="{6E0BA729-6903-4BA9-A91B-5D56FC83C6AB}" type="presParOf" srcId="{6FA56C58-CF1F-4E89-B42E-07CFDB362279}" destId="{1FE51260-BB6C-4157-8CD8-CC9935FB8F0D}" srcOrd="1" destOrd="0" presId="urn:microsoft.com/office/officeart/2008/layout/VerticalCurvedList"/>
    <dgm:cxn modelId="{86C4516A-BBE5-496B-9D9A-1968AE6CB448}" type="presParOf" srcId="{6FA56C58-CF1F-4E89-B42E-07CFDB362279}" destId="{80B5B394-2B82-4320-A269-1A23A078B102}" srcOrd="2" destOrd="0" presId="urn:microsoft.com/office/officeart/2008/layout/VerticalCurvedList"/>
    <dgm:cxn modelId="{5544FFAB-CF10-462A-8963-8CBB605432F6}" type="presParOf" srcId="{6FA56C58-CF1F-4E89-B42E-07CFDB362279}" destId="{4B7787DE-362B-473C-AFCC-3B081DB5CE8F}" srcOrd="3" destOrd="0" presId="urn:microsoft.com/office/officeart/2008/layout/VerticalCurvedList"/>
    <dgm:cxn modelId="{FCA740D3-C918-4F8A-9F15-C254DBE7986D}" type="presParOf" srcId="{5A27F96B-BE43-4126-A989-E027C2263122}" destId="{2EE11B91-7463-4F9A-980B-8401CF289FD0}" srcOrd="1" destOrd="0" presId="urn:microsoft.com/office/officeart/2008/layout/VerticalCurvedList"/>
    <dgm:cxn modelId="{04A4C185-602C-404E-AAB1-FA33DB4F75B1}" type="presParOf" srcId="{5A27F96B-BE43-4126-A989-E027C2263122}" destId="{910D4800-3100-49FC-BF1C-39AE923AC6C6}" srcOrd="2" destOrd="0" presId="urn:microsoft.com/office/officeart/2008/layout/VerticalCurvedList"/>
    <dgm:cxn modelId="{EE7B7B11-2FFA-43D0-9FC5-C6C36C3A1CC4}" type="presParOf" srcId="{910D4800-3100-49FC-BF1C-39AE923AC6C6}" destId="{94B87B45-8CA9-4124-AEAB-20DCE9C22884}" srcOrd="0" destOrd="0" presId="urn:microsoft.com/office/officeart/2008/layout/VerticalCurvedList"/>
    <dgm:cxn modelId="{0FE84A5E-4AD6-4C3B-9EB7-0F054735C6C6}" type="presParOf" srcId="{5A27F96B-BE43-4126-A989-E027C2263122}" destId="{D6DC38C5-9880-4C36-9A61-CB0153AA9316}" srcOrd="3" destOrd="0" presId="urn:microsoft.com/office/officeart/2008/layout/VerticalCurvedList"/>
    <dgm:cxn modelId="{4B7B6EF8-2DD4-47A6-81E2-D4A74DD09920}" type="presParOf" srcId="{5A27F96B-BE43-4126-A989-E027C2263122}" destId="{A3A57596-EF98-4A7E-87F2-A0293A5F0DA3}" srcOrd="4" destOrd="0" presId="urn:microsoft.com/office/officeart/2008/layout/VerticalCurvedList"/>
    <dgm:cxn modelId="{BB2C1971-D30E-4244-94C0-D9788B51A327}" type="presParOf" srcId="{A3A57596-EF98-4A7E-87F2-A0293A5F0DA3}" destId="{558E490C-02A5-4F7B-A900-7A28DCA68A74}" srcOrd="0" destOrd="0" presId="urn:microsoft.com/office/officeart/2008/layout/VerticalCurvedList"/>
    <dgm:cxn modelId="{900347C7-14F5-4F72-B412-B370DE9D2CF5}" type="presParOf" srcId="{5A27F96B-BE43-4126-A989-E027C2263122}" destId="{F2ED2639-D8F3-41F1-B5F1-1CCE4B6F1FF2}" srcOrd="5" destOrd="0" presId="urn:microsoft.com/office/officeart/2008/layout/VerticalCurvedList"/>
    <dgm:cxn modelId="{AC3A1CBC-60E2-4C07-820D-8B65F2F5EA86}" type="presParOf" srcId="{5A27F96B-BE43-4126-A989-E027C2263122}" destId="{9DA3BFC3-6427-4295-B84A-1F5800FCC664}" srcOrd="6" destOrd="0" presId="urn:microsoft.com/office/officeart/2008/layout/VerticalCurvedList"/>
    <dgm:cxn modelId="{D39C39B1-90A1-4933-91A9-88F1F8F172E3}" type="presParOf" srcId="{9DA3BFC3-6427-4295-B84A-1F5800FCC664}" destId="{9E1F3189-03D3-4384-BE34-056DF32A8AC0}" srcOrd="0" destOrd="0" presId="urn:microsoft.com/office/officeart/2008/layout/VerticalCurvedList"/>
    <dgm:cxn modelId="{87E2C1BF-18AA-490A-8991-F432C3E51AA5}" type="presParOf" srcId="{5A27F96B-BE43-4126-A989-E027C2263122}" destId="{6545D23F-1539-4199-BD15-EFB8662DB891}" srcOrd="7" destOrd="0" presId="urn:microsoft.com/office/officeart/2008/layout/VerticalCurvedList"/>
    <dgm:cxn modelId="{764A4132-F2AE-4860-8E74-80FE267514A9}" type="presParOf" srcId="{5A27F96B-BE43-4126-A989-E027C2263122}" destId="{333D3AB7-3B89-4231-BC0E-D09F5F29902E}" srcOrd="8" destOrd="0" presId="urn:microsoft.com/office/officeart/2008/layout/VerticalCurvedList"/>
    <dgm:cxn modelId="{322733C8-150D-4811-B377-8C830F5AAA49}" type="presParOf" srcId="{333D3AB7-3B89-4231-BC0E-D09F5F29902E}" destId="{1F5A36C0-FA66-4075-9374-2F8BC7ABBA5B}" srcOrd="0" destOrd="0" presId="urn:microsoft.com/office/officeart/2008/layout/VerticalCurvedList"/>
    <dgm:cxn modelId="{24ADA343-D449-456E-9445-C2FBB57C6357}" type="presParOf" srcId="{5A27F96B-BE43-4126-A989-E027C2263122}" destId="{51C2A489-A7BF-4DE7-A7E6-C02F6467D3B7}" srcOrd="9" destOrd="0" presId="urn:microsoft.com/office/officeart/2008/layout/VerticalCurvedList"/>
    <dgm:cxn modelId="{4D2B5278-4C95-4748-BEEB-B631C13CCB9B}" type="presParOf" srcId="{5A27F96B-BE43-4126-A989-E027C2263122}" destId="{8D264C52-9AF1-4950-92EC-B4E587A45677}" srcOrd="10" destOrd="0" presId="urn:microsoft.com/office/officeart/2008/layout/VerticalCurvedList"/>
    <dgm:cxn modelId="{6DD0DD7B-BEBC-4253-B216-70D851BE1097}" type="presParOf" srcId="{8D264C52-9AF1-4950-92EC-B4E587A45677}" destId="{048A77A3-D0B3-4B11-A16D-D299F3C285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5FAED8-3037-456C-9443-4791C70133A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84532C0-AACF-4C0D-8D80-BC677286EE0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700" b="1" dirty="0" smtClean="0"/>
            <a:t>Tekstovnih elemenata i strukture</a:t>
          </a:r>
        </a:p>
      </dgm:t>
    </dgm:pt>
    <dgm:pt modelId="{0DEE3256-82F5-4897-B0DA-89E02FA9A04B}" type="parTrans" cxnId="{43DD913B-3DC8-4222-A8F1-3ACE4E34F715}">
      <dgm:prSet/>
      <dgm:spPr/>
      <dgm:t>
        <a:bodyPr/>
        <a:lstStyle/>
        <a:p>
          <a:endParaRPr lang="hr-HR"/>
        </a:p>
      </dgm:t>
    </dgm:pt>
    <dgm:pt modelId="{BFA2A3F9-1780-432F-B4B1-BE75A73438CA}" type="sibTrans" cxnId="{43DD913B-3DC8-4222-A8F1-3ACE4E34F715}">
      <dgm:prSet/>
      <dgm:spPr/>
      <dgm:t>
        <a:bodyPr/>
        <a:lstStyle/>
        <a:p>
          <a:endParaRPr lang="hr-HR"/>
        </a:p>
      </dgm:t>
    </dgm:pt>
    <dgm:pt modelId="{B95B3E2C-2B16-4054-B1FF-B8AB85B76F50}">
      <dgm:prSet custT="1"/>
      <dgm:spPr/>
      <dgm:t>
        <a:bodyPr/>
        <a:lstStyle/>
        <a:p>
          <a:r>
            <a:rPr lang="hr-HR" sz="2700" b="1" dirty="0" smtClean="0"/>
            <a:t>Metakognitivnih vještina i refleksije</a:t>
          </a:r>
        </a:p>
      </dgm:t>
    </dgm:pt>
    <dgm:pt modelId="{E3A4C358-750B-4FF7-BE7C-D0898154320A}" type="parTrans" cxnId="{98612E13-CCC8-4A7C-AC55-C6338E2BD788}">
      <dgm:prSet/>
      <dgm:spPr/>
      <dgm:t>
        <a:bodyPr/>
        <a:lstStyle/>
        <a:p>
          <a:endParaRPr lang="hr-HR"/>
        </a:p>
      </dgm:t>
    </dgm:pt>
    <dgm:pt modelId="{4D10C3B2-1B5D-4AD3-9585-FE041C713455}" type="sibTrans" cxnId="{98612E13-CCC8-4A7C-AC55-C6338E2BD788}">
      <dgm:prSet/>
      <dgm:spPr/>
      <dgm:t>
        <a:bodyPr/>
        <a:lstStyle/>
        <a:p>
          <a:endParaRPr lang="hr-HR"/>
        </a:p>
      </dgm:t>
    </dgm:pt>
    <dgm:pt modelId="{269AFD9B-0715-4892-B249-21ADEF0A8903}">
      <dgm:prSet custT="1"/>
      <dgm:spPr/>
      <dgm:t>
        <a:bodyPr/>
        <a:lstStyle/>
        <a:p>
          <a:r>
            <a:rPr lang="hr-HR" sz="2400" b="1" dirty="0" smtClean="0"/>
            <a:t>Kreiranja i uporabe komunikacijskih konteksta za provođenje čitateljskih aktivnosti u krugu svojih obitelji, među vršnjacima (suradničko učenje) u školskom okruženju</a:t>
          </a:r>
        </a:p>
      </dgm:t>
    </dgm:pt>
    <dgm:pt modelId="{D2FBAB30-CCF4-4C63-B420-4AE9113F74DF}" type="parTrans" cxnId="{30CDE26A-A24F-4233-9F38-DE59F0D5CE8B}">
      <dgm:prSet/>
      <dgm:spPr/>
      <dgm:t>
        <a:bodyPr/>
        <a:lstStyle/>
        <a:p>
          <a:endParaRPr lang="hr-HR"/>
        </a:p>
      </dgm:t>
    </dgm:pt>
    <dgm:pt modelId="{FE3C4F82-9342-4BFB-892A-C16478A94B96}" type="sibTrans" cxnId="{30CDE26A-A24F-4233-9F38-DE59F0D5CE8B}">
      <dgm:prSet/>
      <dgm:spPr/>
      <dgm:t>
        <a:bodyPr/>
        <a:lstStyle/>
        <a:p>
          <a:endParaRPr lang="hr-HR"/>
        </a:p>
      </dgm:t>
    </dgm:pt>
    <dgm:pt modelId="{1E29E8E3-3024-4D8A-9255-9908036AC7A8}" type="pres">
      <dgm:prSet presAssocID="{FC5FAED8-3037-456C-9443-4791C70133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5A27F96B-BE43-4126-A989-E027C2263122}" type="pres">
      <dgm:prSet presAssocID="{FC5FAED8-3037-456C-9443-4791C70133AC}" presName="Name1" presStyleCnt="0"/>
      <dgm:spPr/>
    </dgm:pt>
    <dgm:pt modelId="{6FA56C58-CF1F-4E89-B42E-07CFDB362279}" type="pres">
      <dgm:prSet presAssocID="{FC5FAED8-3037-456C-9443-4791C70133AC}" presName="cycle" presStyleCnt="0"/>
      <dgm:spPr/>
    </dgm:pt>
    <dgm:pt modelId="{8D908E79-326F-496E-8CAB-83526B7B8897}" type="pres">
      <dgm:prSet presAssocID="{FC5FAED8-3037-456C-9443-4791C70133AC}" presName="srcNode" presStyleLbl="node1" presStyleIdx="0" presStyleCnt="3"/>
      <dgm:spPr/>
    </dgm:pt>
    <dgm:pt modelId="{1FE51260-BB6C-4157-8CD8-CC9935FB8F0D}" type="pres">
      <dgm:prSet presAssocID="{FC5FAED8-3037-456C-9443-4791C70133AC}" presName="conn" presStyleLbl="parChTrans1D2" presStyleIdx="0" presStyleCnt="1"/>
      <dgm:spPr/>
      <dgm:t>
        <a:bodyPr/>
        <a:lstStyle/>
        <a:p>
          <a:endParaRPr lang="hr-HR"/>
        </a:p>
      </dgm:t>
    </dgm:pt>
    <dgm:pt modelId="{80B5B394-2B82-4320-A269-1A23A078B102}" type="pres">
      <dgm:prSet presAssocID="{FC5FAED8-3037-456C-9443-4791C70133AC}" presName="extraNode" presStyleLbl="node1" presStyleIdx="0" presStyleCnt="3"/>
      <dgm:spPr/>
    </dgm:pt>
    <dgm:pt modelId="{4B7787DE-362B-473C-AFCC-3B081DB5CE8F}" type="pres">
      <dgm:prSet presAssocID="{FC5FAED8-3037-456C-9443-4791C70133AC}" presName="dstNode" presStyleLbl="node1" presStyleIdx="0" presStyleCnt="3"/>
      <dgm:spPr/>
    </dgm:pt>
    <dgm:pt modelId="{2EE11B91-7463-4F9A-980B-8401CF289FD0}" type="pres">
      <dgm:prSet presAssocID="{984532C0-AACF-4C0D-8D80-BC677286EE0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10D4800-3100-49FC-BF1C-39AE923AC6C6}" type="pres">
      <dgm:prSet presAssocID="{984532C0-AACF-4C0D-8D80-BC677286EE07}" presName="accent_1" presStyleCnt="0"/>
      <dgm:spPr/>
    </dgm:pt>
    <dgm:pt modelId="{94B87B45-8CA9-4124-AEAB-20DCE9C22884}" type="pres">
      <dgm:prSet presAssocID="{984532C0-AACF-4C0D-8D80-BC677286EE07}" presName="accentRepeatNode" presStyleLbl="solidFgAcc1" presStyleIdx="0" presStyleCnt="3" custLinFactNeighborX="-4649" custLinFactNeighborY="7"/>
      <dgm:spPr/>
    </dgm:pt>
    <dgm:pt modelId="{0939A732-B902-4AC6-BB0D-AB3E270BEA01}" type="pres">
      <dgm:prSet presAssocID="{B95B3E2C-2B16-4054-B1FF-B8AB85B76F5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968F00C-6EF6-492B-8D5E-5F05FAB7001D}" type="pres">
      <dgm:prSet presAssocID="{B95B3E2C-2B16-4054-B1FF-B8AB85B76F50}" presName="accent_2" presStyleCnt="0"/>
      <dgm:spPr/>
    </dgm:pt>
    <dgm:pt modelId="{643FAE30-8660-4F9D-BB33-5F533C4EEF02}" type="pres">
      <dgm:prSet presAssocID="{B95B3E2C-2B16-4054-B1FF-B8AB85B76F50}" presName="accentRepeatNode" presStyleLbl="solidFgAcc1" presStyleIdx="1" presStyleCnt="3"/>
      <dgm:spPr/>
    </dgm:pt>
    <dgm:pt modelId="{F1E29AF3-16F0-42FA-A580-7A3B24A7C4FE}" type="pres">
      <dgm:prSet presAssocID="{269AFD9B-0715-4892-B249-21ADEF0A8903}" presName="text_3" presStyleLbl="node1" presStyleIdx="2" presStyleCnt="3" custScaleY="13988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5614B5E-1365-41ED-A325-FD57D6C4B12D}" type="pres">
      <dgm:prSet presAssocID="{269AFD9B-0715-4892-B249-21ADEF0A8903}" presName="accent_3" presStyleCnt="0"/>
      <dgm:spPr/>
    </dgm:pt>
    <dgm:pt modelId="{E4FBFACE-EB20-429C-AC8E-68CBAE952591}" type="pres">
      <dgm:prSet presAssocID="{269AFD9B-0715-4892-B249-21ADEF0A8903}" presName="accentRepeatNode" presStyleLbl="solidFgAcc1" presStyleIdx="2" presStyleCnt="3"/>
      <dgm:spPr/>
    </dgm:pt>
  </dgm:ptLst>
  <dgm:cxnLst>
    <dgm:cxn modelId="{98612E13-CCC8-4A7C-AC55-C6338E2BD788}" srcId="{FC5FAED8-3037-456C-9443-4791C70133AC}" destId="{B95B3E2C-2B16-4054-B1FF-B8AB85B76F50}" srcOrd="1" destOrd="0" parTransId="{E3A4C358-750B-4FF7-BE7C-D0898154320A}" sibTransId="{4D10C3B2-1B5D-4AD3-9585-FE041C713455}"/>
    <dgm:cxn modelId="{30CDE26A-A24F-4233-9F38-DE59F0D5CE8B}" srcId="{FC5FAED8-3037-456C-9443-4791C70133AC}" destId="{269AFD9B-0715-4892-B249-21ADEF0A8903}" srcOrd="2" destOrd="0" parTransId="{D2FBAB30-CCF4-4C63-B420-4AE9113F74DF}" sibTransId="{FE3C4F82-9342-4BFB-892A-C16478A94B96}"/>
    <dgm:cxn modelId="{3E8ACB8D-F767-4EBB-9341-403B7830878A}" type="presOf" srcId="{B95B3E2C-2B16-4054-B1FF-B8AB85B76F50}" destId="{0939A732-B902-4AC6-BB0D-AB3E270BEA01}" srcOrd="0" destOrd="0" presId="urn:microsoft.com/office/officeart/2008/layout/VerticalCurvedList"/>
    <dgm:cxn modelId="{D3D48FA0-D69E-4A43-B33F-9A9A745FFE8B}" type="presOf" srcId="{984532C0-AACF-4C0D-8D80-BC677286EE07}" destId="{2EE11B91-7463-4F9A-980B-8401CF289FD0}" srcOrd="0" destOrd="0" presId="urn:microsoft.com/office/officeart/2008/layout/VerticalCurvedList"/>
    <dgm:cxn modelId="{DE02D69F-FD37-4D1D-B124-22B576CCD645}" type="presOf" srcId="{FC5FAED8-3037-456C-9443-4791C70133AC}" destId="{1E29E8E3-3024-4D8A-9255-9908036AC7A8}" srcOrd="0" destOrd="0" presId="urn:microsoft.com/office/officeart/2008/layout/VerticalCurvedList"/>
    <dgm:cxn modelId="{43DD913B-3DC8-4222-A8F1-3ACE4E34F715}" srcId="{FC5FAED8-3037-456C-9443-4791C70133AC}" destId="{984532C0-AACF-4C0D-8D80-BC677286EE07}" srcOrd="0" destOrd="0" parTransId="{0DEE3256-82F5-4897-B0DA-89E02FA9A04B}" sibTransId="{BFA2A3F9-1780-432F-B4B1-BE75A73438CA}"/>
    <dgm:cxn modelId="{5EC00194-474E-4361-84F1-73B628766E04}" type="presOf" srcId="{BFA2A3F9-1780-432F-B4B1-BE75A73438CA}" destId="{1FE51260-BB6C-4157-8CD8-CC9935FB8F0D}" srcOrd="0" destOrd="0" presId="urn:microsoft.com/office/officeart/2008/layout/VerticalCurvedList"/>
    <dgm:cxn modelId="{42C0E4FC-D792-440F-9818-CE4E857B73B0}" type="presOf" srcId="{269AFD9B-0715-4892-B249-21ADEF0A8903}" destId="{F1E29AF3-16F0-42FA-A580-7A3B24A7C4FE}" srcOrd="0" destOrd="0" presId="urn:microsoft.com/office/officeart/2008/layout/VerticalCurvedList"/>
    <dgm:cxn modelId="{A1806973-53CC-4098-9998-76B39A882837}" type="presParOf" srcId="{1E29E8E3-3024-4D8A-9255-9908036AC7A8}" destId="{5A27F96B-BE43-4126-A989-E027C2263122}" srcOrd="0" destOrd="0" presId="urn:microsoft.com/office/officeart/2008/layout/VerticalCurvedList"/>
    <dgm:cxn modelId="{08DAAB8B-078F-43D6-A911-D3C09C27FECB}" type="presParOf" srcId="{5A27F96B-BE43-4126-A989-E027C2263122}" destId="{6FA56C58-CF1F-4E89-B42E-07CFDB362279}" srcOrd="0" destOrd="0" presId="urn:microsoft.com/office/officeart/2008/layout/VerticalCurvedList"/>
    <dgm:cxn modelId="{3DD5C6DA-ECD5-4676-882F-EE4C060374BE}" type="presParOf" srcId="{6FA56C58-CF1F-4E89-B42E-07CFDB362279}" destId="{8D908E79-326F-496E-8CAB-83526B7B8897}" srcOrd="0" destOrd="0" presId="urn:microsoft.com/office/officeart/2008/layout/VerticalCurvedList"/>
    <dgm:cxn modelId="{21098E8B-A26D-430D-9525-8517F6F671BE}" type="presParOf" srcId="{6FA56C58-CF1F-4E89-B42E-07CFDB362279}" destId="{1FE51260-BB6C-4157-8CD8-CC9935FB8F0D}" srcOrd="1" destOrd="0" presId="urn:microsoft.com/office/officeart/2008/layout/VerticalCurvedList"/>
    <dgm:cxn modelId="{2908F2ED-E117-4579-B603-805678E139EE}" type="presParOf" srcId="{6FA56C58-CF1F-4E89-B42E-07CFDB362279}" destId="{80B5B394-2B82-4320-A269-1A23A078B102}" srcOrd="2" destOrd="0" presId="urn:microsoft.com/office/officeart/2008/layout/VerticalCurvedList"/>
    <dgm:cxn modelId="{6FB947EB-3090-4DF3-A110-E6111707A943}" type="presParOf" srcId="{6FA56C58-CF1F-4E89-B42E-07CFDB362279}" destId="{4B7787DE-362B-473C-AFCC-3B081DB5CE8F}" srcOrd="3" destOrd="0" presId="urn:microsoft.com/office/officeart/2008/layout/VerticalCurvedList"/>
    <dgm:cxn modelId="{B05CB399-0720-4806-A6C8-CD7E2263061B}" type="presParOf" srcId="{5A27F96B-BE43-4126-A989-E027C2263122}" destId="{2EE11B91-7463-4F9A-980B-8401CF289FD0}" srcOrd="1" destOrd="0" presId="urn:microsoft.com/office/officeart/2008/layout/VerticalCurvedList"/>
    <dgm:cxn modelId="{B7327DEA-4DE0-454B-904A-72DCA20F4814}" type="presParOf" srcId="{5A27F96B-BE43-4126-A989-E027C2263122}" destId="{910D4800-3100-49FC-BF1C-39AE923AC6C6}" srcOrd="2" destOrd="0" presId="urn:microsoft.com/office/officeart/2008/layout/VerticalCurvedList"/>
    <dgm:cxn modelId="{01CD44D4-0C55-4C19-A95E-99D80E847F11}" type="presParOf" srcId="{910D4800-3100-49FC-BF1C-39AE923AC6C6}" destId="{94B87B45-8CA9-4124-AEAB-20DCE9C22884}" srcOrd="0" destOrd="0" presId="urn:microsoft.com/office/officeart/2008/layout/VerticalCurvedList"/>
    <dgm:cxn modelId="{84688E85-F586-4AF0-83AB-3FDA5FBDBC8F}" type="presParOf" srcId="{5A27F96B-BE43-4126-A989-E027C2263122}" destId="{0939A732-B902-4AC6-BB0D-AB3E270BEA01}" srcOrd="3" destOrd="0" presId="urn:microsoft.com/office/officeart/2008/layout/VerticalCurvedList"/>
    <dgm:cxn modelId="{D7D4259C-7376-4E98-A8E3-0FE7B62D0E2A}" type="presParOf" srcId="{5A27F96B-BE43-4126-A989-E027C2263122}" destId="{F968F00C-6EF6-492B-8D5E-5F05FAB7001D}" srcOrd="4" destOrd="0" presId="urn:microsoft.com/office/officeart/2008/layout/VerticalCurvedList"/>
    <dgm:cxn modelId="{C8F42E95-BDF6-4A4A-B6F8-86A9D4EA4BDC}" type="presParOf" srcId="{F968F00C-6EF6-492B-8D5E-5F05FAB7001D}" destId="{643FAE30-8660-4F9D-BB33-5F533C4EEF02}" srcOrd="0" destOrd="0" presId="urn:microsoft.com/office/officeart/2008/layout/VerticalCurvedList"/>
    <dgm:cxn modelId="{1B413C5A-B578-4163-AC76-C0C9A9EC822C}" type="presParOf" srcId="{5A27F96B-BE43-4126-A989-E027C2263122}" destId="{F1E29AF3-16F0-42FA-A580-7A3B24A7C4FE}" srcOrd="5" destOrd="0" presId="urn:microsoft.com/office/officeart/2008/layout/VerticalCurvedList"/>
    <dgm:cxn modelId="{541AAEE9-51A8-42BC-8532-691A5CAEAD6C}" type="presParOf" srcId="{5A27F96B-BE43-4126-A989-E027C2263122}" destId="{15614B5E-1365-41ED-A325-FD57D6C4B12D}" srcOrd="6" destOrd="0" presId="urn:microsoft.com/office/officeart/2008/layout/VerticalCurvedList"/>
    <dgm:cxn modelId="{AB46F7AA-30DF-4280-8329-CE4413D88E12}" type="presParOf" srcId="{15614B5E-1365-41ED-A325-FD57D6C4B12D}" destId="{E4FBFACE-EB20-429C-AC8E-68CBAE9525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5FAED8-3037-456C-9443-4791C70133A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8632CF7-3B1B-4022-A29E-7A65779C1B04}">
      <dgm:prSet custT="1"/>
      <dgm:spPr/>
      <dgm:t>
        <a:bodyPr/>
        <a:lstStyle/>
        <a:p>
          <a:r>
            <a:rPr lang="hr-HR" sz="2400" b="1" dirty="0" smtClean="0"/>
            <a:t>Motivacije za bolje čitanje s ciljem učenja o načinima efikasnijega čitanja</a:t>
          </a:r>
        </a:p>
      </dgm:t>
    </dgm:pt>
    <dgm:pt modelId="{D60CA3A4-35B7-4166-B3B2-61DF71584EE0}" type="parTrans" cxnId="{F20045D8-144F-4D89-B862-F8FB082BA429}">
      <dgm:prSet/>
      <dgm:spPr/>
      <dgm:t>
        <a:bodyPr/>
        <a:lstStyle/>
        <a:p>
          <a:endParaRPr lang="hr-HR"/>
        </a:p>
      </dgm:t>
    </dgm:pt>
    <dgm:pt modelId="{89668B27-DA6A-48F2-B70D-AA09E2ECA659}" type="sibTrans" cxnId="{F20045D8-144F-4D89-B862-F8FB082BA429}">
      <dgm:prSet/>
      <dgm:spPr/>
      <dgm:t>
        <a:bodyPr/>
        <a:lstStyle/>
        <a:p>
          <a:endParaRPr lang="hr-HR"/>
        </a:p>
      </dgm:t>
    </dgm:pt>
    <dgm:pt modelId="{17CE512B-3FED-46CC-A219-347E01774DEE}">
      <dgm:prSet custT="1"/>
      <dgm:spPr/>
      <dgm:t>
        <a:bodyPr/>
        <a:lstStyle/>
        <a:p>
          <a:r>
            <a:rPr lang="hr-HR" sz="2400" b="1" dirty="0" smtClean="0"/>
            <a:t>Čitateljskog angažmana u procesu izgradnje stabilnoga koncepta sebe kao uspješnoga čitatelja</a:t>
          </a:r>
        </a:p>
      </dgm:t>
    </dgm:pt>
    <dgm:pt modelId="{5F976739-2779-48F1-8E0C-463AC1477FB2}" type="parTrans" cxnId="{566FAEDD-00A5-459B-A5B3-F6726D2EC5B1}">
      <dgm:prSet/>
      <dgm:spPr/>
      <dgm:t>
        <a:bodyPr/>
        <a:lstStyle/>
        <a:p>
          <a:endParaRPr lang="hr-HR"/>
        </a:p>
      </dgm:t>
    </dgm:pt>
    <dgm:pt modelId="{B21209AD-5B34-4C6B-9DB5-E71CCA5FB61B}" type="sibTrans" cxnId="{566FAEDD-00A5-459B-A5B3-F6726D2EC5B1}">
      <dgm:prSet/>
      <dgm:spPr/>
      <dgm:t>
        <a:bodyPr/>
        <a:lstStyle/>
        <a:p>
          <a:endParaRPr lang="hr-HR"/>
        </a:p>
      </dgm:t>
    </dgm:pt>
    <dgm:pt modelId="{A35421AB-1624-4F4C-A057-0F388527CD92}">
      <dgm:prSet custT="1"/>
      <dgm:spPr/>
      <dgm:t>
        <a:bodyPr/>
        <a:lstStyle/>
        <a:p>
          <a:r>
            <a:rPr lang="hr-HR" sz="2400" b="1" dirty="0" smtClean="0"/>
            <a:t>Aktivacije i izmjene čitateljske perspektive i osobnoga stava u procesu čitanja</a:t>
          </a:r>
          <a:r>
            <a:rPr lang="en-US" sz="2400" b="1" dirty="0" smtClean="0"/>
            <a:t> (</a:t>
          </a:r>
          <a:r>
            <a:rPr lang="hr-HR" sz="2400" b="1" dirty="0" smtClean="0"/>
            <a:t>estetski </a:t>
          </a:r>
          <a:r>
            <a:rPr lang="en-US" sz="2400" b="1" dirty="0" smtClean="0"/>
            <a:t>vs. </a:t>
          </a:r>
          <a:r>
            <a:rPr lang="hr-HR" sz="2400" b="1" dirty="0" smtClean="0"/>
            <a:t>prolazni, indiferentni stav, </a:t>
          </a:r>
          <a:r>
            <a:rPr lang="en-US" sz="2400" b="1" i="1" dirty="0" smtClean="0"/>
            <a:t>Rosenblatt</a:t>
          </a:r>
          <a:r>
            <a:rPr lang="en-US" sz="2400" b="1" dirty="0" smtClean="0"/>
            <a:t>)</a:t>
          </a:r>
          <a:endParaRPr lang="hr-HR" sz="2400" b="1" dirty="0" smtClean="0"/>
        </a:p>
      </dgm:t>
    </dgm:pt>
    <dgm:pt modelId="{238F2A08-5293-4BE0-872E-EAD1E0E4552A}" type="parTrans" cxnId="{2BD81DAF-4441-4282-9DA7-904BD8FF92F5}">
      <dgm:prSet/>
      <dgm:spPr/>
      <dgm:t>
        <a:bodyPr/>
        <a:lstStyle/>
        <a:p>
          <a:endParaRPr lang="hr-HR"/>
        </a:p>
      </dgm:t>
    </dgm:pt>
    <dgm:pt modelId="{CC14AC9F-AA0F-490F-A071-2E777F5B4709}" type="sibTrans" cxnId="{2BD81DAF-4441-4282-9DA7-904BD8FF92F5}">
      <dgm:prSet/>
      <dgm:spPr/>
      <dgm:t>
        <a:bodyPr/>
        <a:lstStyle/>
        <a:p>
          <a:endParaRPr lang="hr-HR"/>
        </a:p>
      </dgm:t>
    </dgm:pt>
    <dgm:pt modelId="{1E29E8E3-3024-4D8A-9255-9908036AC7A8}" type="pres">
      <dgm:prSet presAssocID="{FC5FAED8-3037-456C-9443-4791C70133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5A27F96B-BE43-4126-A989-E027C2263122}" type="pres">
      <dgm:prSet presAssocID="{FC5FAED8-3037-456C-9443-4791C70133AC}" presName="Name1" presStyleCnt="0"/>
      <dgm:spPr/>
    </dgm:pt>
    <dgm:pt modelId="{6FA56C58-CF1F-4E89-B42E-07CFDB362279}" type="pres">
      <dgm:prSet presAssocID="{FC5FAED8-3037-456C-9443-4791C70133AC}" presName="cycle" presStyleCnt="0"/>
      <dgm:spPr/>
    </dgm:pt>
    <dgm:pt modelId="{8D908E79-326F-496E-8CAB-83526B7B8897}" type="pres">
      <dgm:prSet presAssocID="{FC5FAED8-3037-456C-9443-4791C70133AC}" presName="srcNode" presStyleLbl="node1" presStyleIdx="0" presStyleCnt="3"/>
      <dgm:spPr/>
    </dgm:pt>
    <dgm:pt modelId="{1FE51260-BB6C-4157-8CD8-CC9935FB8F0D}" type="pres">
      <dgm:prSet presAssocID="{FC5FAED8-3037-456C-9443-4791C70133AC}" presName="conn" presStyleLbl="parChTrans1D2" presStyleIdx="0" presStyleCnt="1"/>
      <dgm:spPr/>
      <dgm:t>
        <a:bodyPr/>
        <a:lstStyle/>
        <a:p>
          <a:endParaRPr lang="hr-HR"/>
        </a:p>
      </dgm:t>
    </dgm:pt>
    <dgm:pt modelId="{80B5B394-2B82-4320-A269-1A23A078B102}" type="pres">
      <dgm:prSet presAssocID="{FC5FAED8-3037-456C-9443-4791C70133AC}" presName="extraNode" presStyleLbl="node1" presStyleIdx="0" presStyleCnt="3"/>
      <dgm:spPr/>
    </dgm:pt>
    <dgm:pt modelId="{4B7787DE-362B-473C-AFCC-3B081DB5CE8F}" type="pres">
      <dgm:prSet presAssocID="{FC5FAED8-3037-456C-9443-4791C70133AC}" presName="dstNode" presStyleLbl="node1" presStyleIdx="0" presStyleCnt="3"/>
      <dgm:spPr/>
    </dgm:pt>
    <dgm:pt modelId="{06BC2792-1557-493A-8BCB-F348991E161B}" type="pres">
      <dgm:prSet presAssocID="{F8632CF7-3B1B-4022-A29E-7A65779C1B0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6C835BD-FD31-4D72-AD4C-1A0A2CF1C809}" type="pres">
      <dgm:prSet presAssocID="{F8632CF7-3B1B-4022-A29E-7A65779C1B04}" presName="accent_1" presStyleCnt="0"/>
      <dgm:spPr/>
    </dgm:pt>
    <dgm:pt modelId="{093E376B-CC9A-47FA-BDCD-EF0727ECA854}" type="pres">
      <dgm:prSet presAssocID="{F8632CF7-3B1B-4022-A29E-7A65779C1B04}" presName="accentRepeatNode" presStyleLbl="solidFgAcc1" presStyleIdx="0" presStyleCnt="3"/>
      <dgm:spPr/>
    </dgm:pt>
    <dgm:pt modelId="{1093B8B2-C746-4817-84E6-51F37C7E88E0}" type="pres">
      <dgm:prSet presAssocID="{17CE512B-3FED-46CC-A219-347E01774DE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1736BE-E599-4486-AF31-F4A622D6BB88}" type="pres">
      <dgm:prSet presAssocID="{17CE512B-3FED-46CC-A219-347E01774DEE}" presName="accent_2" presStyleCnt="0"/>
      <dgm:spPr/>
    </dgm:pt>
    <dgm:pt modelId="{BF3E8D64-28F9-41EA-8693-3EA736AAAA2E}" type="pres">
      <dgm:prSet presAssocID="{17CE512B-3FED-46CC-A219-347E01774DEE}" presName="accentRepeatNode" presStyleLbl="solidFgAcc1" presStyleIdx="1" presStyleCnt="3"/>
      <dgm:spPr/>
    </dgm:pt>
    <dgm:pt modelId="{8D30C963-6368-43C9-BD9D-0A9F34694BE9}" type="pres">
      <dgm:prSet presAssocID="{A35421AB-1624-4F4C-A057-0F388527CD9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DF414AF-C5EF-49AF-A2D6-AB33BC9F567D}" type="pres">
      <dgm:prSet presAssocID="{A35421AB-1624-4F4C-A057-0F388527CD92}" presName="accent_3" presStyleCnt="0"/>
      <dgm:spPr/>
    </dgm:pt>
    <dgm:pt modelId="{8183F9BC-E4C8-49C4-BB3B-A866950A6861}" type="pres">
      <dgm:prSet presAssocID="{A35421AB-1624-4F4C-A057-0F388527CD92}" presName="accentRepeatNode" presStyleLbl="solidFgAcc1" presStyleIdx="2" presStyleCnt="3"/>
      <dgm:spPr/>
    </dgm:pt>
  </dgm:ptLst>
  <dgm:cxnLst>
    <dgm:cxn modelId="{EAABBB69-55A2-4031-A828-43D544920159}" type="presOf" srcId="{FC5FAED8-3037-456C-9443-4791C70133AC}" destId="{1E29E8E3-3024-4D8A-9255-9908036AC7A8}" srcOrd="0" destOrd="0" presId="urn:microsoft.com/office/officeart/2008/layout/VerticalCurvedList"/>
    <dgm:cxn modelId="{566FAEDD-00A5-459B-A5B3-F6726D2EC5B1}" srcId="{FC5FAED8-3037-456C-9443-4791C70133AC}" destId="{17CE512B-3FED-46CC-A219-347E01774DEE}" srcOrd="1" destOrd="0" parTransId="{5F976739-2779-48F1-8E0C-463AC1477FB2}" sibTransId="{B21209AD-5B34-4C6B-9DB5-E71CCA5FB61B}"/>
    <dgm:cxn modelId="{CFFF5AE9-744D-4414-A800-3CB27FFBF79C}" type="presOf" srcId="{89668B27-DA6A-48F2-B70D-AA09E2ECA659}" destId="{1FE51260-BB6C-4157-8CD8-CC9935FB8F0D}" srcOrd="0" destOrd="0" presId="urn:microsoft.com/office/officeart/2008/layout/VerticalCurvedList"/>
    <dgm:cxn modelId="{6D556D57-9780-4BF8-90C0-1802DC53EC74}" type="presOf" srcId="{F8632CF7-3B1B-4022-A29E-7A65779C1B04}" destId="{06BC2792-1557-493A-8BCB-F348991E161B}" srcOrd="0" destOrd="0" presId="urn:microsoft.com/office/officeart/2008/layout/VerticalCurvedList"/>
    <dgm:cxn modelId="{B6D19EEC-5E19-46D0-BC92-DB2AB1A7FF84}" type="presOf" srcId="{A35421AB-1624-4F4C-A057-0F388527CD92}" destId="{8D30C963-6368-43C9-BD9D-0A9F34694BE9}" srcOrd="0" destOrd="0" presId="urn:microsoft.com/office/officeart/2008/layout/VerticalCurvedList"/>
    <dgm:cxn modelId="{F20045D8-144F-4D89-B862-F8FB082BA429}" srcId="{FC5FAED8-3037-456C-9443-4791C70133AC}" destId="{F8632CF7-3B1B-4022-A29E-7A65779C1B04}" srcOrd="0" destOrd="0" parTransId="{D60CA3A4-35B7-4166-B3B2-61DF71584EE0}" sibTransId="{89668B27-DA6A-48F2-B70D-AA09E2ECA659}"/>
    <dgm:cxn modelId="{2BD81DAF-4441-4282-9DA7-904BD8FF92F5}" srcId="{FC5FAED8-3037-456C-9443-4791C70133AC}" destId="{A35421AB-1624-4F4C-A057-0F388527CD92}" srcOrd="2" destOrd="0" parTransId="{238F2A08-5293-4BE0-872E-EAD1E0E4552A}" sibTransId="{CC14AC9F-AA0F-490F-A071-2E777F5B4709}"/>
    <dgm:cxn modelId="{E032DDB4-4084-4308-A9E0-32690B436AA3}" type="presOf" srcId="{17CE512B-3FED-46CC-A219-347E01774DEE}" destId="{1093B8B2-C746-4817-84E6-51F37C7E88E0}" srcOrd="0" destOrd="0" presId="urn:microsoft.com/office/officeart/2008/layout/VerticalCurvedList"/>
    <dgm:cxn modelId="{08C8D8B8-54A0-4928-B66C-C733B36FAE7C}" type="presParOf" srcId="{1E29E8E3-3024-4D8A-9255-9908036AC7A8}" destId="{5A27F96B-BE43-4126-A989-E027C2263122}" srcOrd="0" destOrd="0" presId="urn:microsoft.com/office/officeart/2008/layout/VerticalCurvedList"/>
    <dgm:cxn modelId="{635733D4-82EB-4A4A-92E1-B052CCB78E6A}" type="presParOf" srcId="{5A27F96B-BE43-4126-A989-E027C2263122}" destId="{6FA56C58-CF1F-4E89-B42E-07CFDB362279}" srcOrd="0" destOrd="0" presId="urn:microsoft.com/office/officeart/2008/layout/VerticalCurvedList"/>
    <dgm:cxn modelId="{7494E65B-A78A-444A-9305-08D2EA34546C}" type="presParOf" srcId="{6FA56C58-CF1F-4E89-B42E-07CFDB362279}" destId="{8D908E79-326F-496E-8CAB-83526B7B8897}" srcOrd="0" destOrd="0" presId="urn:microsoft.com/office/officeart/2008/layout/VerticalCurvedList"/>
    <dgm:cxn modelId="{68D4705F-FC6A-4F22-9C56-E1002C4C88A1}" type="presParOf" srcId="{6FA56C58-CF1F-4E89-B42E-07CFDB362279}" destId="{1FE51260-BB6C-4157-8CD8-CC9935FB8F0D}" srcOrd="1" destOrd="0" presId="urn:microsoft.com/office/officeart/2008/layout/VerticalCurvedList"/>
    <dgm:cxn modelId="{BCD3CE90-9BD7-442E-A54F-E459FA350716}" type="presParOf" srcId="{6FA56C58-CF1F-4E89-B42E-07CFDB362279}" destId="{80B5B394-2B82-4320-A269-1A23A078B102}" srcOrd="2" destOrd="0" presId="urn:microsoft.com/office/officeart/2008/layout/VerticalCurvedList"/>
    <dgm:cxn modelId="{7E26E3B1-DF40-4043-A64C-975919726CB5}" type="presParOf" srcId="{6FA56C58-CF1F-4E89-B42E-07CFDB362279}" destId="{4B7787DE-362B-473C-AFCC-3B081DB5CE8F}" srcOrd="3" destOrd="0" presId="urn:microsoft.com/office/officeart/2008/layout/VerticalCurvedList"/>
    <dgm:cxn modelId="{44C2876F-97E0-4983-90F9-048DA7A0ECF9}" type="presParOf" srcId="{5A27F96B-BE43-4126-A989-E027C2263122}" destId="{06BC2792-1557-493A-8BCB-F348991E161B}" srcOrd="1" destOrd="0" presId="urn:microsoft.com/office/officeart/2008/layout/VerticalCurvedList"/>
    <dgm:cxn modelId="{9D55DC6B-538B-469E-AB0C-8135FA63059D}" type="presParOf" srcId="{5A27F96B-BE43-4126-A989-E027C2263122}" destId="{A6C835BD-FD31-4D72-AD4C-1A0A2CF1C809}" srcOrd="2" destOrd="0" presId="urn:microsoft.com/office/officeart/2008/layout/VerticalCurvedList"/>
    <dgm:cxn modelId="{AEF4701D-60F9-4E99-B095-5B2104A7FB26}" type="presParOf" srcId="{A6C835BD-FD31-4D72-AD4C-1A0A2CF1C809}" destId="{093E376B-CC9A-47FA-BDCD-EF0727ECA854}" srcOrd="0" destOrd="0" presId="urn:microsoft.com/office/officeart/2008/layout/VerticalCurvedList"/>
    <dgm:cxn modelId="{D83955A9-D73E-414C-B3E9-A1F1C4C4F519}" type="presParOf" srcId="{5A27F96B-BE43-4126-A989-E027C2263122}" destId="{1093B8B2-C746-4817-84E6-51F37C7E88E0}" srcOrd="3" destOrd="0" presId="urn:microsoft.com/office/officeart/2008/layout/VerticalCurvedList"/>
    <dgm:cxn modelId="{6D8859C1-AC8A-4051-A1D2-96381895A2B4}" type="presParOf" srcId="{5A27F96B-BE43-4126-A989-E027C2263122}" destId="{3D1736BE-E599-4486-AF31-F4A622D6BB88}" srcOrd="4" destOrd="0" presId="urn:microsoft.com/office/officeart/2008/layout/VerticalCurvedList"/>
    <dgm:cxn modelId="{A82717FF-ABD5-4EAF-B872-FD24E393AE94}" type="presParOf" srcId="{3D1736BE-E599-4486-AF31-F4A622D6BB88}" destId="{BF3E8D64-28F9-41EA-8693-3EA736AAAA2E}" srcOrd="0" destOrd="0" presId="urn:microsoft.com/office/officeart/2008/layout/VerticalCurvedList"/>
    <dgm:cxn modelId="{9BFE79F4-E91C-4A0C-B29B-BF5E154A37FD}" type="presParOf" srcId="{5A27F96B-BE43-4126-A989-E027C2263122}" destId="{8D30C963-6368-43C9-BD9D-0A9F34694BE9}" srcOrd="5" destOrd="0" presId="urn:microsoft.com/office/officeart/2008/layout/VerticalCurvedList"/>
    <dgm:cxn modelId="{CCFCD010-7983-4530-A1E1-5DCB27AA77E7}" type="presParOf" srcId="{5A27F96B-BE43-4126-A989-E027C2263122}" destId="{0DF414AF-C5EF-49AF-A2D6-AB33BC9F567D}" srcOrd="6" destOrd="0" presId="urn:microsoft.com/office/officeart/2008/layout/VerticalCurvedList"/>
    <dgm:cxn modelId="{4D09495D-5F79-43E1-BB7A-E4C20A6FF2D4}" type="presParOf" srcId="{0DF414AF-C5EF-49AF-A2D6-AB33BC9F567D}" destId="{8183F9BC-E4C8-49C4-BB3B-A866950A686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79E0A8-E443-48C6-8D42-3C6FDCFF94E7}" type="doc">
      <dgm:prSet loTypeId="urn:microsoft.com/office/officeart/2005/8/layout/radial2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A7466941-05BC-4FF4-A7DB-A79DA3959587}" type="pres">
      <dgm:prSet presAssocID="{CE79E0A8-E443-48C6-8D42-3C6FDCFF94E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8C2C326-9148-4337-95F7-CC598502ACAA}" type="pres">
      <dgm:prSet presAssocID="{CE79E0A8-E443-48C6-8D42-3C6FDCFF94E7}" presName="cycle" presStyleCnt="0"/>
      <dgm:spPr/>
      <dgm:t>
        <a:bodyPr/>
        <a:lstStyle/>
        <a:p>
          <a:endParaRPr lang="hr-HR"/>
        </a:p>
      </dgm:t>
    </dgm:pt>
  </dgm:ptLst>
  <dgm:cxnLst>
    <dgm:cxn modelId="{4C63C6F9-27E3-42AD-8576-12AA310D6E2E}" type="presOf" srcId="{CE79E0A8-E443-48C6-8D42-3C6FDCFF94E7}" destId="{A7466941-05BC-4FF4-A7DB-A79DA3959587}" srcOrd="0" destOrd="0" presId="urn:microsoft.com/office/officeart/2005/8/layout/radial2"/>
    <dgm:cxn modelId="{3EAB9A92-EB09-4814-B34F-598D2D5965A6}" type="presParOf" srcId="{A7466941-05BC-4FF4-A7DB-A79DA3959587}" destId="{68C2C326-9148-4337-95F7-CC598502ACAA}" srcOrd="0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79E0A8-E443-48C6-8D42-3C6FDCFF94E7}" type="doc">
      <dgm:prSet loTypeId="urn:microsoft.com/office/officeart/2005/8/layout/radial2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A7466941-05BC-4FF4-A7DB-A79DA3959587}" type="pres">
      <dgm:prSet presAssocID="{CE79E0A8-E443-48C6-8D42-3C6FDCFF94E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8C2C326-9148-4337-95F7-CC598502ACAA}" type="pres">
      <dgm:prSet presAssocID="{CE79E0A8-E443-48C6-8D42-3C6FDCFF94E7}" presName="cycle" presStyleCnt="0"/>
      <dgm:spPr/>
      <dgm:t>
        <a:bodyPr/>
        <a:lstStyle/>
        <a:p>
          <a:endParaRPr lang="hr-HR"/>
        </a:p>
      </dgm:t>
    </dgm:pt>
  </dgm:ptLst>
  <dgm:cxnLst>
    <dgm:cxn modelId="{A49DADBC-2299-4D66-8E7C-839235FD4ADA}" type="presOf" srcId="{CE79E0A8-E443-48C6-8D42-3C6FDCFF94E7}" destId="{A7466941-05BC-4FF4-A7DB-A79DA3959587}" srcOrd="0" destOrd="0" presId="urn:microsoft.com/office/officeart/2005/8/layout/radial2"/>
    <dgm:cxn modelId="{D6283641-1BBE-470E-9FF7-063CA9F13B04}" type="presParOf" srcId="{A7466941-05BC-4FF4-A7DB-A79DA3959587}" destId="{68C2C326-9148-4337-95F7-CC598502ACAA}" srcOrd="0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C5FAED8-3037-456C-9443-4791C70133A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84532C0-AACF-4C0D-8D80-BC677286EE0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200" b="1" dirty="0" smtClean="0"/>
            <a:t>Posrnulim čitateljima često pripisujemo disleksiju </a:t>
          </a:r>
          <a:r>
            <a:rPr lang="hr-HR" sz="2200" b="0" dirty="0" smtClean="0"/>
            <a:t>„</a:t>
          </a:r>
          <a:r>
            <a:rPr lang="vi-VN" sz="1600" b="0" dirty="0" smtClean="0">
              <a:latin typeface="Calibri (Body)"/>
            </a:rPr>
            <a:t>Dijagnoza mora biti ‘</a:t>
          </a:r>
          <a:r>
            <a:rPr lang="hr-HR" sz="1600" b="0" dirty="0" smtClean="0">
              <a:latin typeface="Calibri (Body)"/>
            </a:rPr>
            <a:t>RSP</a:t>
          </a:r>
          <a:r>
            <a:rPr lang="vi-VN" sz="1600" b="0" dirty="0" smtClean="0">
              <a:latin typeface="Calibri (Body)"/>
            </a:rPr>
            <a:t> čitatelj</a:t>
          </a:r>
          <a:r>
            <a:rPr lang="hr-HR" sz="1600" b="0" dirty="0" smtClean="0">
              <a:latin typeface="Calibri (Body)"/>
            </a:rPr>
            <a:t>”</a:t>
          </a:r>
          <a:r>
            <a:rPr lang="vi-VN" sz="1600" b="0" dirty="0" smtClean="0">
              <a:latin typeface="Calibri (Body)"/>
            </a:rPr>
            <a:t> (Suchodoletz, W. Von, 2003)</a:t>
          </a:r>
          <a:endParaRPr lang="hr-HR" sz="1600" b="0" dirty="0" smtClean="0"/>
        </a:p>
      </dgm:t>
    </dgm:pt>
    <dgm:pt modelId="{0DEE3256-82F5-4897-B0DA-89E02FA9A04B}" type="parTrans" cxnId="{43DD913B-3DC8-4222-A8F1-3ACE4E34F715}">
      <dgm:prSet/>
      <dgm:spPr/>
      <dgm:t>
        <a:bodyPr/>
        <a:lstStyle/>
        <a:p>
          <a:endParaRPr lang="hr-HR"/>
        </a:p>
      </dgm:t>
    </dgm:pt>
    <dgm:pt modelId="{BFA2A3F9-1780-432F-B4B1-BE75A73438CA}" type="sibTrans" cxnId="{43DD913B-3DC8-4222-A8F1-3ACE4E34F715}">
      <dgm:prSet/>
      <dgm:spPr/>
      <dgm:t>
        <a:bodyPr/>
        <a:lstStyle/>
        <a:p>
          <a:endParaRPr lang="hr-HR"/>
        </a:p>
      </dgm:t>
    </dgm:pt>
    <dgm:pt modelId="{910362CA-F997-4769-A419-B914A9C4D182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200" b="1" dirty="0" smtClean="0"/>
            <a:t>Prekasno je za problem čitateljske pismenosti bilo što učiniti, nakon što djeca jednom napuste osnovnu školu </a:t>
          </a:r>
        </a:p>
      </dgm:t>
    </dgm:pt>
    <dgm:pt modelId="{FD7CC026-8DDC-476B-AD30-9577321850D9}" type="parTrans" cxnId="{2ADB19F1-C6C4-4756-8BB5-3993BF93A8D5}">
      <dgm:prSet/>
      <dgm:spPr/>
      <dgm:t>
        <a:bodyPr/>
        <a:lstStyle/>
        <a:p>
          <a:endParaRPr lang="hr-HR"/>
        </a:p>
      </dgm:t>
    </dgm:pt>
    <dgm:pt modelId="{919CD4A6-C838-4BF7-A165-42A0563D640D}" type="sibTrans" cxnId="{2ADB19F1-C6C4-4756-8BB5-3993BF93A8D5}">
      <dgm:prSet/>
      <dgm:spPr/>
      <dgm:t>
        <a:bodyPr/>
        <a:lstStyle/>
        <a:p>
          <a:endParaRPr lang="hr-HR"/>
        </a:p>
      </dgm:t>
    </dgm:pt>
    <dgm:pt modelId="{BF3E6BF8-5C66-41E9-B521-25F571BB8C3F}">
      <dgm:prSet custT="1"/>
      <dgm:spPr/>
      <dgm:t>
        <a:bodyPr/>
        <a:lstStyle/>
        <a:p>
          <a:r>
            <a:rPr lang="vi-VN" sz="2200" b="1" dirty="0">
              <a:latin typeface="Calibri" pitchFamily="34" charset="0"/>
              <a:cs typeface="Calibri" pitchFamily="34" charset="0"/>
            </a:rPr>
            <a:t>Slaba </a:t>
          </a:r>
          <a:r>
            <a:rPr lang="hr-HR" sz="2200" b="1" dirty="0" smtClean="0">
              <a:latin typeface="Calibri" pitchFamily="34" charset="0"/>
              <a:cs typeface="Calibri" pitchFamily="34" charset="0"/>
            </a:rPr>
            <a:t>čitateljska </a:t>
          </a:r>
          <a:r>
            <a:rPr lang="vi-VN" sz="2200" b="1" dirty="0" smtClean="0">
              <a:latin typeface="Calibri" pitchFamily="34" charset="0"/>
              <a:cs typeface="Calibri" pitchFamily="34" charset="0"/>
            </a:rPr>
            <a:t>pismenost </a:t>
          </a:r>
          <a:r>
            <a:rPr lang="vi-VN" sz="2200" b="1" dirty="0">
              <a:latin typeface="Calibri" pitchFamily="34" charset="0"/>
              <a:cs typeface="Calibri" pitchFamily="34" charset="0"/>
            </a:rPr>
            <a:t>je problem </a:t>
          </a:r>
          <a:r>
            <a:rPr lang="hr-HR" sz="2200" b="1" dirty="0" smtClean="0">
              <a:latin typeface="Calibri" pitchFamily="34" charset="0"/>
              <a:cs typeface="Calibri" pitchFamily="34" charset="0"/>
            </a:rPr>
            <a:t>nastao ulaskom </a:t>
          </a:r>
          <a:r>
            <a:rPr lang="vi-VN" sz="2200" b="1" dirty="0" smtClean="0">
              <a:latin typeface="Calibri" pitchFamily="34" charset="0"/>
              <a:cs typeface="Calibri" pitchFamily="34" charset="0"/>
            </a:rPr>
            <a:t>migranata</a:t>
          </a:r>
          <a:r>
            <a:rPr lang="hr-HR" sz="2200" b="1" dirty="0" smtClean="0">
              <a:latin typeface="Calibri" pitchFamily="34" charset="0"/>
              <a:cs typeface="Calibri" pitchFamily="34" charset="0"/>
            </a:rPr>
            <a:t>. Problem ne postoji za</a:t>
          </a:r>
          <a:r>
            <a:rPr lang="vi-VN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hr-HR" sz="2200" b="1" dirty="0" smtClean="0">
              <a:latin typeface="Calibri" pitchFamily="34" charset="0"/>
              <a:cs typeface="Calibri" pitchFamily="34" charset="0"/>
            </a:rPr>
            <a:t>on</a:t>
          </a:r>
          <a:r>
            <a:rPr lang="vi-VN" sz="2200" b="1" dirty="0" smtClean="0">
              <a:latin typeface="Calibri" pitchFamily="34" charset="0"/>
              <a:cs typeface="Calibri" pitchFamily="34" charset="0"/>
            </a:rPr>
            <a:t>e rođene </a:t>
          </a:r>
          <a:r>
            <a:rPr lang="vi-VN" sz="2200" b="1" dirty="0">
              <a:latin typeface="Calibri" pitchFamily="34" charset="0"/>
              <a:cs typeface="Calibri" pitchFamily="34" charset="0"/>
            </a:rPr>
            <a:t>i </a:t>
          </a:r>
          <a:r>
            <a:rPr lang="hr-HR" sz="2200" b="1" dirty="0" smtClean="0">
              <a:latin typeface="Calibri" pitchFamily="34" charset="0"/>
              <a:cs typeface="Calibri" pitchFamily="34" charset="0"/>
            </a:rPr>
            <a:t>odgojene</a:t>
          </a:r>
          <a:r>
            <a:rPr lang="vi-VN" sz="2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vi-VN" sz="2200" b="1" dirty="0">
              <a:latin typeface="Calibri" pitchFamily="34" charset="0"/>
              <a:cs typeface="Calibri" pitchFamily="34" charset="0"/>
            </a:rPr>
            <a:t>u europskim </a:t>
          </a:r>
          <a:r>
            <a:rPr lang="vi-VN" sz="2200" b="1" dirty="0" smtClean="0">
              <a:latin typeface="Calibri" pitchFamily="34" charset="0"/>
              <a:cs typeface="Calibri" pitchFamily="34" charset="0"/>
            </a:rPr>
            <a:t>zemljama</a:t>
          </a:r>
          <a:r>
            <a:rPr lang="hr-HR" sz="2200" b="1" dirty="0" smtClean="0">
              <a:latin typeface="Calibri" pitchFamily="34" charset="0"/>
              <a:cs typeface="Calibri" pitchFamily="34" charset="0"/>
            </a:rPr>
            <a:t>.</a:t>
          </a:r>
          <a:endParaRPr lang="hr-HR" sz="2200" b="1" dirty="0">
            <a:latin typeface="Calibri" pitchFamily="34" charset="0"/>
            <a:cs typeface="Calibri" pitchFamily="34" charset="0"/>
          </a:endParaRPr>
        </a:p>
      </dgm:t>
    </dgm:pt>
    <dgm:pt modelId="{501F28EA-4E48-4F4B-A35D-70533CD2B590}" type="parTrans" cxnId="{3FDF11B1-256C-4B26-8A6A-9F9DE88C7348}">
      <dgm:prSet/>
      <dgm:spPr/>
      <dgm:t>
        <a:bodyPr/>
        <a:lstStyle/>
        <a:p>
          <a:endParaRPr lang="hr-HR"/>
        </a:p>
      </dgm:t>
    </dgm:pt>
    <dgm:pt modelId="{0DFE37CF-B4DF-45CC-A77B-C0F2695600D5}" type="sibTrans" cxnId="{3FDF11B1-256C-4B26-8A6A-9F9DE88C7348}">
      <dgm:prSet/>
      <dgm:spPr/>
      <dgm:t>
        <a:bodyPr/>
        <a:lstStyle/>
        <a:p>
          <a:endParaRPr lang="hr-HR"/>
        </a:p>
      </dgm:t>
    </dgm:pt>
    <dgm:pt modelId="{1E29E8E3-3024-4D8A-9255-9908036AC7A8}" type="pres">
      <dgm:prSet presAssocID="{FC5FAED8-3037-456C-9443-4791C70133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5A27F96B-BE43-4126-A989-E027C2263122}" type="pres">
      <dgm:prSet presAssocID="{FC5FAED8-3037-456C-9443-4791C70133AC}" presName="Name1" presStyleCnt="0"/>
      <dgm:spPr/>
    </dgm:pt>
    <dgm:pt modelId="{6FA56C58-CF1F-4E89-B42E-07CFDB362279}" type="pres">
      <dgm:prSet presAssocID="{FC5FAED8-3037-456C-9443-4791C70133AC}" presName="cycle" presStyleCnt="0"/>
      <dgm:spPr/>
    </dgm:pt>
    <dgm:pt modelId="{8D908E79-326F-496E-8CAB-83526B7B8897}" type="pres">
      <dgm:prSet presAssocID="{FC5FAED8-3037-456C-9443-4791C70133AC}" presName="srcNode" presStyleLbl="node1" presStyleIdx="0" presStyleCnt="3"/>
      <dgm:spPr/>
    </dgm:pt>
    <dgm:pt modelId="{1FE51260-BB6C-4157-8CD8-CC9935FB8F0D}" type="pres">
      <dgm:prSet presAssocID="{FC5FAED8-3037-456C-9443-4791C70133AC}" presName="conn" presStyleLbl="parChTrans1D2" presStyleIdx="0" presStyleCnt="1"/>
      <dgm:spPr/>
      <dgm:t>
        <a:bodyPr/>
        <a:lstStyle/>
        <a:p>
          <a:endParaRPr lang="hr-HR"/>
        </a:p>
      </dgm:t>
    </dgm:pt>
    <dgm:pt modelId="{80B5B394-2B82-4320-A269-1A23A078B102}" type="pres">
      <dgm:prSet presAssocID="{FC5FAED8-3037-456C-9443-4791C70133AC}" presName="extraNode" presStyleLbl="node1" presStyleIdx="0" presStyleCnt="3"/>
      <dgm:spPr/>
    </dgm:pt>
    <dgm:pt modelId="{4B7787DE-362B-473C-AFCC-3B081DB5CE8F}" type="pres">
      <dgm:prSet presAssocID="{FC5FAED8-3037-456C-9443-4791C70133AC}" presName="dstNode" presStyleLbl="node1" presStyleIdx="0" presStyleCnt="3"/>
      <dgm:spPr/>
    </dgm:pt>
    <dgm:pt modelId="{2EE11B91-7463-4F9A-980B-8401CF289FD0}" type="pres">
      <dgm:prSet presAssocID="{984532C0-AACF-4C0D-8D80-BC677286EE0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10D4800-3100-49FC-BF1C-39AE923AC6C6}" type="pres">
      <dgm:prSet presAssocID="{984532C0-AACF-4C0D-8D80-BC677286EE07}" presName="accent_1" presStyleCnt="0"/>
      <dgm:spPr/>
    </dgm:pt>
    <dgm:pt modelId="{94B87B45-8CA9-4124-AEAB-20DCE9C22884}" type="pres">
      <dgm:prSet presAssocID="{984532C0-AACF-4C0D-8D80-BC677286EE07}" presName="accentRepeatNode" presStyleLbl="solidFgAcc1" presStyleIdx="0" presStyleCnt="3" custLinFactNeighborX="-4649" custLinFactNeighborY="7"/>
      <dgm:spPr/>
    </dgm:pt>
    <dgm:pt modelId="{666D3A25-6E7F-4C5F-B3ED-2663D7A31A45}" type="pres">
      <dgm:prSet presAssocID="{910362CA-F997-4769-A419-B914A9C4D182}" presName="text_2" presStyleLbl="node1" presStyleIdx="1" presStyleCnt="3" custScaleX="102050" custScaleY="111378" custLinFactNeighborX="-677" custLinFactNeighborY="-339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C2CD0E9-94BD-40CC-B796-D10550D81F1C}" type="pres">
      <dgm:prSet presAssocID="{910362CA-F997-4769-A419-B914A9C4D182}" presName="accent_2" presStyleCnt="0"/>
      <dgm:spPr/>
    </dgm:pt>
    <dgm:pt modelId="{4DD0C004-3A59-46AC-8C8F-F8DA5A340422}" type="pres">
      <dgm:prSet presAssocID="{910362CA-F997-4769-A419-B914A9C4D182}" presName="accentRepeatNode" presStyleLbl="solidFgAcc1" presStyleIdx="1" presStyleCnt="3"/>
      <dgm:spPr/>
    </dgm:pt>
    <dgm:pt modelId="{6AA26F1D-BE08-4FCF-87E9-965D8C81DB06}" type="pres">
      <dgm:prSet presAssocID="{BF3E6BF8-5C66-41E9-B521-25F571BB8C3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4621E76-CAD3-40DF-B15C-506A58C0A36E}" type="pres">
      <dgm:prSet presAssocID="{BF3E6BF8-5C66-41E9-B521-25F571BB8C3F}" presName="accent_3" presStyleCnt="0"/>
      <dgm:spPr/>
    </dgm:pt>
    <dgm:pt modelId="{048A77A3-D0B3-4B11-A16D-D299F3C285F2}" type="pres">
      <dgm:prSet presAssocID="{BF3E6BF8-5C66-41E9-B521-25F571BB8C3F}" presName="accentRepeatNode" presStyleLbl="solidFgAcc1" presStyleIdx="2" presStyleCnt="3"/>
      <dgm:spPr/>
    </dgm:pt>
  </dgm:ptLst>
  <dgm:cxnLst>
    <dgm:cxn modelId="{2ADB19F1-C6C4-4756-8BB5-3993BF93A8D5}" srcId="{FC5FAED8-3037-456C-9443-4791C70133AC}" destId="{910362CA-F997-4769-A419-B914A9C4D182}" srcOrd="1" destOrd="0" parTransId="{FD7CC026-8DDC-476B-AD30-9577321850D9}" sibTransId="{919CD4A6-C838-4BF7-A165-42A0563D640D}"/>
    <dgm:cxn modelId="{3FDF11B1-256C-4B26-8A6A-9F9DE88C7348}" srcId="{FC5FAED8-3037-456C-9443-4791C70133AC}" destId="{BF3E6BF8-5C66-41E9-B521-25F571BB8C3F}" srcOrd="2" destOrd="0" parTransId="{501F28EA-4E48-4F4B-A35D-70533CD2B590}" sibTransId="{0DFE37CF-B4DF-45CC-A77B-C0F2695600D5}"/>
    <dgm:cxn modelId="{F4FD34F4-9CCD-4E2C-A22F-301281564494}" type="presOf" srcId="{910362CA-F997-4769-A419-B914A9C4D182}" destId="{666D3A25-6E7F-4C5F-B3ED-2663D7A31A45}" srcOrd="0" destOrd="0" presId="urn:microsoft.com/office/officeart/2008/layout/VerticalCurvedList"/>
    <dgm:cxn modelId="{B030AFAB-6ADB-41D6-9FEA-DDEB0E8BE7FE}" type="presOf" srcId="{FC5FAED8-3037-456C-9443-4791C70133AC}" destId="{1E29E8E3-3024-4D8A-9255-9908036AC7A8}" srcOrd="0" destOrd="0" presId="urn:microsoft.com/office/officeart/2008/layout/VerticalCurvedList"/>
    <dgm:cxn modelId="{43DD913B-3DC8-4222-A8F1-3ACE4E34F715}" srcId="{FC5FAED8-3037-456C-9443-4791C70133AC}" destId="{984532C0-AACF-4C0D-8D80-BC677286EE07}" srcOrd="0" destOrd="0" parTransId="{0DEE3256-82F5-4897-B0DA-89E02FA9A04B}" sibTransId="{BFA2A3F9-1780-432F-B4B1-BE75A73438CA}"/>
    <dgm:cxn modelId="{9C4C67C3-44C9-4BA0-9654-0A3760CA26AC}" type="presOf" srcId="{984532C0-AACF-4C0D-8D80-BC677286EE07}" destId="{2EE11B91-7463-4F9A-980B-8401CF289FD0}" srcOrd="0" destOrd="0" presId="urn:microsoft.com/office/officeart/2008/layout/VerticalCurvedList"/>
    <dgm:cxn modelId="{7A1089E9-F328-4C8C-AE3F-106C9F97858C}" type="presOf" srcId="{BF3E6BF8-5C66-41E9-B521-25F571BB8C3F}" destId="{6AA26F1D-BE08-4FCF-87E9-965D8C81DB06}" srcOrd="0" destOrd="0" presId="urn:microsoft.com/office/officeart/2008/layout/VerticalCurvedList"/>
    <dgm:cxn modelId="{8B6042FC-C2F6-4FF1-A666-71F79EEC90DA}" type="presOf" srcId="{BFA2A3F9-1780-432F-B4B1-BE75A73438CA}" destId="{1FE51260-BB6C-4157-8CD8-CC9935FB8F0D}" srcOrd="0" destOrd="0" presId="urn:microsoft.com/office/officeart/2008/layout/VerticalCurvedList"/>
    <dgm:cxn modelId="{39C44939-B60F-4818-A9F9-CD6D1E9921FE}" type="presParOf" srcId="{1E29E8E3-3024-4D8A-9255-9908036AC7A8}" destId="{5A27F96B-BE43-4126-A989-E027C2263122}" srcOrd="0" destOrd="0" presId="urn:microsoft.com/office/officeart/2008/layout/VerticalCurvedList"/>
    <dgm:cxn modelId="{9174ECD8-CEE8-4718-95AF-9FC126B3FB40}" type="presParOf" srcId="{5A27F96B-BE43-4126-A989-E027C2263122}" destId="{6FA56C58-CF1F-4E89-B42E-07CFDB362279}" srcOrd="0" destOrd="0" presId="urn:microsoft.com/office/officeart/2008/layout/VerticalCurvedList"/>
    <dgm:cxn modelId="{5836D360-3775-4130-96A5-F03ECC3239B6}" type="presParOf" srcId="{6FA56C58-CF1F-4E89-B42E-07CFDB362279}" destId="{8D908E79-326F-496E-8CAB-83526B7B8897}" srcOrd="0" destOrd="0" presId="urn:microsoft.com/office/officeart/2008/layout/VerticalCurvedList"/>
    <dgm:cxn modelId="{14DE581D-E1EB-440D-9518-98CAD1967F2B}" type="presParOf" srcId="{6FA56C58-CF1F-4E89-B42E-07CFDB362279}" destId="{1FE51260-BB6C-4157-8CD8-CC9935FB8F0D}" srcOrd="1" destOrd="0" presId="urn:microsoft.com/office/officeart/2008/layout/VerticalCurvedList"/>
    <dgm:cxn modelId="{4D488F86-240D-4972-B04A-5C96034E8608}" type="presParOf" srcId="{6FA56C58-CF1F-4E89-B42E-07CFDB362279}" destId="{80B5B394-2B82-4320-A269-1A23A078B102}" srcOrd="2" destOrd="0" presId="urn:microsoft.com/office/officeart/2008/layout/VerticalCurvedList"/>
    <dgm:cxn modelId="{AE12435A-F316-4544-B743-E56C2A11631A}" type="presParOf" srcId="{6FA56C58-CF1F-4E89-B42E-07CFDB362279}" destId="{4B7787DE-362B-473C-AFCC-3B081DB5CE8F}" srcOrd="3" destOrd="0" presId="urn:microsoft.com/office/officeart/2008/layout/VerticalCurvedList"/>
    <dgm:cxn modelId="{F51D0539-B3C0-47EC-853E-8125C858D825}" type="presParOf" srcId="{5A27F96B-BE43-4126-A989-E027C2263122}" destId="{2EE11B91-7463-4F9A-980B-8401CF289FD0}" srcOrd="1" destOrd="0" presId="urn:microsoft.com/office/officeart/2008/layout/VerticalCurvedList"/>
    <dgm:cxn modelId="{5D32DD49-C31E-4C2F-9208-4741663F6037}" type="presParOf" srcId="{5A27F96B-BE43-4126-A989-E027C2263122}" destId="{910D4800-3100-49FC-BF1C-39AE923AC6C6}" srcOrd="2" destOrd="0" presId="urn:microsoft.com/office/officeart/2008/layout/VerticalCurvedList"/>
    <dgm:cxn modelId="{D84CC6C0-B598-4FDB-BD85-BBC044AC1A7C}" type="presParOf" srcId="{910D4800-3100-49FC-BF1C-39AE923AC6C6}" destId="{94B87B45-8CA9-4124-AEAB-20DCE9C22884}" srcOrd="0" destOrd="0" presId="urn:microsoft.com/office/officeart/2008/layout/VerticalCurvedList"/>
    <dgm:cxn modelId="{D1724C08-840D-4DC7-B5E6-D10337EF30D3}" type="presParOf" srcId="{5A27F96B-BE43-4126-A989-E027C2263122}" destId="{666D3A25-6E7F-4C5F-B3ED-2663D7A31A45}" srcOrd="3" destOrd="0" presId="urn:microsoft.com/office/officeart/2008/layout/VerticalCurvedList"/>
    <dgm:cxn modelId="{DACBC0F0-38D6-4F58-9CF2-B1525A911ED9}" type="presParOf" srcId="{5A27F96B-BE43-4126-A989-E027C2263122}" destId="{1C2CD0E9-94BD-40CC-B796-D10550D81F1C}" srcOrd="4" destOrd="0" presId="urn:microsoft.com/office/officeart/2008/layout/VerticalCurvedList"/>
    <dgm:cxn modelId="{A27712E1-6AFC-4324-AA51-D872B5F22D46}" type="presParOf" srcId="{1C2CD0E9-94BD-40CC-B796-D10550D81F1C}" destId="{4DD0C004-3A59-46AC-8C8F-F8DA5A340422}" srcOrd="0" destOrd="0" presId="urn:microsoft.com/office/officeart/2008/layout/VerticalCurvedList"/>
    <dgm:cxn modelId="{0DD150A0-C6E8-4DCC-9D81-FDB616314EC5}" type="presParOf" srcId="{5A27F96B-BE43-4126-A989-E027C2263122}" destId="{6AA26F1D-BE08-4FCF-87E9-965D8C81DB06}" srcOrd="5" destOrd="0" presId="urn:microsoft.com/office/officeart/2008/layout/VerticalCurvedList"/>
    <dgm:cxn modelId="{0EE12CAA-3BF3-48DB-B121-C61152DEDB42}" type="presParOf" srcId="{5A27F96B-BE43-4126-A989-E027C2263122}" destId="{E4621E76-CAD3-40DF-B15C-506A58C0A36E}" srcOrd="6" destOrd="0" presId="urn:microsoft.com/office/officeart/2008/layout/VerticalCurvedList"/>
    <dgm:cxn modelId="{368A6AFB-9DD1-4A94-AB6A-04E6CED34BC4}" type="presParOf" srcId="{E4621E76-CAD3-40DF-B15C-506A58C0A36E}" destId="{048A77A3-D0B3-4B11-A16D-D299F3C285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93E21-6BD5-46B1-A24A-BE511991C0D6}">
      <dsp:nvSpPr>
        <dsp:cNvPr id="0" name=""/>
        <dsp:cNvSpPr/>
      </dsp:nvSpPr>
      <dsp:spPr>
        <a:xfrm rot="2284237">
          <a:off x="3542896" y="3946759"/>
          <a:ext cx="1033954" cy="46318"/>
        </a:xfrm>
        <a:custGeom>
          <a:avLst/>
          <a:gdLst/>
          <a:ahLst/>
          <a:cxnLst/>
          <a:rect l="0" t="0" r="0" b="0"/>
          <a:pathLst>
            <a:path>
              <a:moveTo>
                <a:pt x="0" y="23159"/>
              </a:moveTo>
              <a:lnTo>
                <a:pt x="1033954" y="2315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65F5D-A1DC-4912-87BE-5FAC75CECB4E}">
      <dsp:nvSpPr>
        <dsp:cNvPr id="0" name=""/>
        <dsp:cNvSpPr/>
      </dsp:nvSpPr>
      <dsp:spPr>
        <a:xfrm rot="21524381">
          <a:off x="3652758" y="2833298"/>
          <a:ext cx="1028610" cy="46318"/>
        </a:xfrm>
        <a:custGeom>
          <a:avLst/>
          <a:gdLst/>
          <a:ahLst/>
          <a:cxnLst/>
          <a:rect l="0" t="0" r="0" b="0"/>
          <a:pathLst>
            <a:path>
              <a:moveTo>
                <a:pt x="0" y="23159"/>
              </a:moveTo>
              <a:lnTo>
                <a:pt x="1028610" y="2315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10420-294A-4A93-9507-DA8EAE22AC13}">
      <dsp:nvSpPr>
        <dsp:cNvPr id="0" name=""/>
        <dsp:cNvSpPr/>
      </dsp:nvSpPr>
      <dsp:spPr>
        <a:xfrm rot="19111206">
          <a:off x="3569966" y="1786996"/>
          <a:ext cx="661182" cy="46318"/>
        </a:xfrm>
        <a:custGeom>
          <a:avLst/>
          <a:gdLst/>
          <a:ahLst/>
          <a:cxnLst/>
          <a:rect l="0" t="0" r="0" b="0"/>
          <a:pathLst>
            <a:path>
              <a:moveTo>
                <a:pt x="0" y="23159"/>
              </a:moveTo>
              <a:lnTo>
                <a:pt x="661182" y="2315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478B8-6ADF-42AE-964E-3774355865BE}">
      <dsp:nvSpPr>
        <dsp:cNvPr id="0" name=""/>
        <dsp:cNvSpPr/>
      </dsp:nvSpPr>
      <dsp:spPr>
        <a:xfrm>
          <a:off x="1290384" y="1499466"/>
          <a:ext cx="2779410" cy="2779410"/>
        </a:xfrm>
        <a:prstGeom prst="ellipse">
          <a:avLst/>
        </a:prstGeom>
        <a:gradFill flip="none" rotWithShape="0">
          <a:gsLst>
            <a:gs pos="0">
              <a:schemeClr val="accent2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2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2">
                <a:lumMod val="20000"/>
                <a:lumOff val="8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9EB085-68C3-411C-940D-FBD1B080E765}">
      <dsp:nvSpPr>
        <dsp:cNvPr id="0" name=""/>
        <dsp:cNvSpPr/>
      </dsp:nvSpPr>
      <dsp:spPr>
        <a:xfrm>
          <a:off x="3528387" y="65441"/>
          <a:ext cx="2804947" cy="166764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 smtClean="0">
              <a:solidFill>
                <a:srgbClr val="FFFF00"/>
              </a:solidFill>
            </a:rPr>
            <a:t>Promjena osobnoga koncepta kod RSP čitatelja</a:t>
          </a:r>
        </a:p>
      </dsp:txBody>
      <dsp:txXfrm>
        <a:off x="3939162" y="309662"/>
        <a:ext cx="1983397" cy="1179204"/>
      </dsp:txXfrm>
    </dsp:sp>
    <dsp:sp modelId="{DC9F87FC-A55C-4B63-90BE-581C9E01C074}">
      <dsp:nvSpPr>
        <dsp:cNvPr id="0" name=""/>
        <dsp:cNvSpPr/>
      </dsp:nvSpPr>
      <dsp:spPr>
        <a:xfrm>
          <a:off x="4680520" y="1983239"/>
          <a:ext cx="2554467" cy="166764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 smtClean="0">
              <a:solidFill>
                <a:srgbClr val="FFFF00"/>
              </a:solidFill>
            </a:rPr>
            <a:t>Strategije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 smtClean="0">
              <a:solidFill>
                <a:srgbClr val="FFFF00"/>
              </a:solidFill>
            </a:rPr>
            <a:t>za rješavanje poteškoća čitanja</a:t>
          </a:r>
          <a:endParaRPr lang="hr-HR" sz="2200" b="1" kern="1200" dirty="0">
            <a:solidFill>
              <a:srgbClr val="FFFF00"/>
            </a:solidFill>
          </a:endParaRPr>
        </a:p>
      </dsp:txBody>
      <dsp:txXfrm>
        <a:off x="5054613" y="2227460"/>
        <a:ext cx="1806281" cy="1179204"/>
      </dsp:txXfrm>
    </dsp:sp>
    <dsp:sp modelId="{C899D29F-81CA-429E-9F63-6873A5A58CB1}">
      <dsp:nvSpPr>
        <dsp:cNvPr id="0" name=""/>
        <dsp:cNvSpPr/>
      </dsp:nvSpPr>
      <dsp:spPr>
        <a:xfrm>
          <a:off x="4024508" y="4090515"/>
          <a:ext cx="2507739" cy="166764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 smtClean="0">
              <a:solidFill>
                <a:srgbClr val="FFFF00"/>
              </a:solidFill>
            </a:rPr>
            <a:t>Jačanje profesionalnih nastavničkih kompetencija</a:t>
          </a:r>
        </a:p>
      </dsp:txBody>
      <dsp:txXfrm>
        <a:off x="4391758" y="4334736"/>
        <a:ext cx="1773239" cy="11792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51260-BB6C-4157-8CD8-CC9935FB8F0D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11B91-7463-4F9A-980B-8401CF289FD0}">
      <dsp:nvSpPr>
        <dsp:cNvPr id="0" name=""/>
        <dsp:cNvSpPr/>
      </dsp:nvSpPr>
      <dsp:spPr>
        <a:xfrm>
          <a:off x="427226" y="282782"/>
          <a:ext cx="7587490" cy="5659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9204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700" b="1" kern="1200" dirty="0" smtClean="0"/>
            <a:t>Dekodiranja teksta</a:t>
          </a:r>
        </a:p>
      </dsp:txBody>
      <dsp:txXfrm>
        <a:off x="427226" y="282782"/>
        <a:ext cx="7587490" cy="565926"/>
      </dsp:txXfrm>
    </dsp:sp>
    <dsp:sp modelId="{94B87B45-8CA9-4124-AEAB-20DCE9C22884}">
      <dsp:nvSpPr>
        <dsp:cNvPr id="0" name=""/>
        <dsp:cNvSpPr/>
      </dsp:nvSpPr>
      <dsp:spPr>
        <a:xfrm>
          <a:off x="40635" y="212090"/>
          <a:ext cx="707408" cy="7074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6DC38C5-9880-4C36-9A61-CB0153AA9316}">
      <dsp:nvSpPr>
        <dsp:cNvPr id="0" name=""/>
        <dsp:cNvSpPr/>
      </dsp:nvSpPr>
      <dsp:spPr>
        <a:xfrm>
          <a:off x="832752" y="1131400"/>
          <a:ext cx="7181964" cy="5659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920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b="1" kern="1200" dirty="0" smtClean="0"/>
            <a:t>Fluentnog i </a:t>
          </a:r>
          <a:r>
            <a:rPr lang="en-US" sz="2700" b="1" kern="1200" dirty="0" err="1" smtClean="0"/>
            <a:t>adaptiv</a:t>
          </a:r>
          <a:r>
            <a:rPr lang="hr-HR" sz="2700" b="1" kern="1200" dirty="0" smtClean="0"/>
            <a:t>nog</a:t>
          </a:r>
          <a:r>
            <a:rPr lang="en-US" sz="2700" b="1" kern="1200" dirty="0" smtClean="0"/>
            <a:t> </a:t>
          </a:r>
          <a:r>
            <a:rPr lang="hr-HR" sz="2700" b="1" kern="1200" dirty="0" smtClean="0"/>
            <a:t>čitanja</a:t>
          </a:r>
          <a:endParaRPr lang="hr-HR" sz="2700" b="0" kern="1200" dirty="0">
            <a:latin typeface="Calibri" pitchFamily="34" charset="0"/>
            <a:cs typeface="Calibri" pitchFamily="34" charset="0"/>
          </a:endParaRPr>
        </a:p>
      </dsp:txBody>
      <dsp:txXfrm>
        <a:off x="832752" y="1131400"/>
        <a:ext cx="7181964" cy="565926"/>
      </dsp:txXfrm>
    </dsp:sp>
    <dsp:sp modelId="{558E490C-02A5-4F7B-A900-7A28DCA68A74}">
      <dsp:nvSpPr>
        <dsp:cNvPr id="0" name=""/>
        <dsp:cNvSpPr/>
      </dsp:nvSpPr>
      <dsp:spPr>
        <a:xfrm>
          <a:off x="479048" y="1060659"/>
          <a:ext cx="707408" cy="7074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2ED2639-D8F3-41F1-B5F1-1CCE4B6F1FF2}">
      <dsp:nvSpPr>
        <dsp:cNvPr id="0" name=""/>
        <dsp:cNvSpPr/>
      </dsp:nvSpPr>
      <dsp:spPr>
        <a:xfrm>
          <a:off x="957216" y="1980018"/>
          <a:ext cx="7057500" cy="5659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920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b="1" kern="1200" smtClean="0"/>
            <a:t>Kritičkoga čitanja </a:t>
          </a:r>
          <a:endParaRPr lang="hr-HR" sz="2700" kern="1200"/>
        </a:p>
      </dsp:txBody>
      <dsp:txXfrm>
        <a:off x="957216" y="1980018"/>
        <a:ext cx="7057500" cy="565926"/>
      </dsp:txXfrm>
    </dsp:sp>
    <dsp:sp modelId="{9E1F3189-03D3-4384-BE34-056DF32A8AC0}">
      <dsp:nvSpPr>
        <dsp:cNvPr id="0" name=""/>
        <dsp:cNvSpPr/>
      </dsp:nvSpPr>
      <dsp:spPr>
        <a:xfrm>
          <a:off x="603512" y="1909277"/>
          <a:ext cx="707408" cy="7074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545D23F-1539-4199-BD15-EFB8662DB891}">
      <dsp:nvSpPr>
        <dsp:cNvPr id="0" name=""/>
        <dsp:cNvSpPr/>
      </dsp:nvSpPr>
      <dsp:spPr>
        <a:xfrm>
          <a:off x="832752" y="2828636"/>
          <a:ext cx="7181964" cy="5659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920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b="1" kern="1200" dirty="0" smtClean="0"/>
            <a:t>Interpretacije i procjene konteksta</a:t>
          </a:r>
        </a:p>
      </dsp:txBody>
      <dsp:txXfrm>
        <a:off x="832752" y="2828636"/>
        <a:ext cx="7181964" cy="565926"/>
      </dsp:txXfrm>
    </dsp:sp>
    <dsp:sp modelId="{1F5A36C0-FA66-4075-9374-2F8BC7ABBA5B}">
      <dsp:nvSpPr>
        <dsp:cNvPr id="0" name=""/>
        <dsp:cNvSpPr/>
      </dsp:nvSpPr>
      <dsp:spPr>
        <a:xfrm>
          <a:off x="479048" y="2757895"/>
          <a:ext cx="707408" cy="7074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1C2A489-A7BF-4DE7-A7E6-C02F6467D3B7}">
      <dsp:nvSpPr>
        <dsp:cNvPr id="0" name=""/>
        <dsp:cNvSpPr/>
      </dsp:nvSpPr>
      <dsp:spPr>
        <a:xfrm>
          <a:off x="427226" y="3677254"/>
          <a:ext cx="7587490" cy="5659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920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b="1" kern="1200" dirty="0" smtClean="0"/>
            <a:t>Jezika</a:t>
          </a:r>
          <a:endParaRPr lang="hr-HR" sz="2700" b="0" kern="1200" dirty="0">
            <a:latin typeface="Calibri" pitchFamily="34" charset="0"/>
            <a:cs typeface="Calibri" pitchFamily="34" charset="0"/>
          </a:endParaRPr>
        </a:p>
      </dsp:txBody>
      <dsp:txXfrm>
        <a:off x="427226" y="3677254"/>
        <a:ext cx="7587490" cy="565926"/>
      </dsp:txXfrm>
    </dsp:sp>
    <dsp:sp modelId="{048A77A3-D0B3-4B11-A16D-D299F3C285F2}">
      <dsp:nvSpPr>
        <dsp:cNvPr id="0" name=""/>
        <dsp:cNvSpPr/>
      </dsp:nvSpPr>
      <dsp:spPr>
        <a:xfrm>
          <a:off x="73522" y="3606513"/>
          <a:ext cx="707408" cy="7074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51260-BB6C-4157-8CD8-CC9935FB8F0D}">
      <dsp:nvSpPr>
        <dsp:cNvPr id="0" name=""/>
        <dsp:cNvSpPr/>
      </dsp:nvSpPr>
      <dsp:spPr>
        <a:xfrm>
          <a:off x="-6062249" y="-927827"/>
          <a:ext cx="7218603" cy="7218603"/>
        </a:xfrm>
        <a:prstGeom prst="blockArc">
          <a:avLst>
            <a:gd name="adj1" fmla="val 18900000"/>
            <a:gd name="adj2" fmla="val 2700000"/>
            <a:gd name="adj3" fmla="val 29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11B91-7463-4F9A-980B-8401CF289FD0}">
      <dsp:nvSpPr>
        <dsp:cNvPr id="0" name=""/>
        <dsp:cNvSpPr/>
      </dsp:nvSpPr>
      <dsp:spPr>
        <a:xfrm>
          <a:off x="744377" y="536294"/>
          <a:ext cx="7258813" cy="10725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1368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700" b="1" kern="1200" dirty="0" smtClean="0"/>
            <a:t>Tekstovnih elemenata i strukture</a:t>
          </a:r>
        </a:p>
      </dsp:txBody>
      <dsp:txXfrm>
        <a:off x="744377" y="536294"/>
        <a:ext cx="7258813" cy="1072589"/>
      </dsp:txXfrm>
    </dsp:sp>
    <dsp:sp modelId="{94B87B45-8CA9-4124-AEAB-20DCE9C22884}">
      <dsp:nvSpPr>
        <dsp:cNvPr id="0" name=""/>
        <dsp:cNvSpPr/>
      </dsp:nvSpPr>
      <dsp:spPr>
        <a:xfrm>
          <a:off x="11677" y="402315"/>
          <a:ext cx="1340737" cy="13407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939A732-B902-4AC6-BB0D-AB3E270BEA01}">
      <dsp:nvSpPr>
        <dsp:cNvPr id="0" name=""/>
        <dsp:cNvSpPr/>
      </dsp:nvSpPr>
      <dsp:spPr>
        <a:xfrm>
          <a:off x="1134263" y="2145179"/>
          <a:ext cx="6868927" cy="10725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136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b="1" kern="1200" dirty="0" smtClean="0"/>
            <a:t>Metakognitivnih vještina i refleksije</a:t>
          </a:r>
        </a:p>
      </dsp:txBody>
      <dsp:txXfrm>
        <a:off x="1134263" y="2145179"/>
        <a:ext cx="6868927" cy="1072589"/>
      </dsp:txXfrm>
    </dsp:sp>
    <dsp:sp modelId="{643FAE30-8660-4F9D-BB33-5F533C4EEF02}">
      <dsp:nvSpPr>
        <dsp:cNvPr id="0" name=""/>
        <dsp:cNvSpPr/>
      </dsp:nvSpPr>
      <dsp:spPr>
        <a:xfrm>
          <a:off x="463895" y="2011105"/>
          <a:ext cx="1340737" cy="13407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1E29AF3-16F0-42FA-A580-7A3B24A7C4FE}">
      <dsp:nvSpPr>
        <dsp:cNvPr id="0" name=""/>
        <dsp:cNvSpPr/>
      </dsp:nvSpPr>
      <dsp:spPr>
        <a:xfrm>
          <a:off x="744377" y="3540157"/>
          <a:ext cx="7258813" cy="15004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136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/>
            <a:t>Kreiranja i uporabe komunikacijskih konteksta za provođenje čitateljskih aktivnosti u krugu svojih obitelji, među vršnjacima (suradničko učenje) u školskom okruženju</a:t>
          </a:r>
        </a:p>
      </dsp:txBody>
      <dsp:txXfrm>
        <a:off x="744377" y="3540157"/>
        <a:ext cx="7258813" cy="1500402"/>
      </dsp:txXfrm>
    </dsp:sp>
    <dsp:sp modelId="{E4FBFACE-EB20-429C-AC8E-68CBAE952591}">
      <dsp:nvSpPr>
        <dsp:cNvPr id="0" name=""/>
        <dsp:cNvSpPr/>
      </dsp:nvSpPr>
      <dsp:spPr>
        <a:xfrm>
          <a:off x="74008" y="3619990"/>
          <a:ext cx="1340737" cy="13407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51260-BB6C-4157-8CD8-CC9935FB8F0D}">
      <dsp:nvSpPr>
        <dsp:cNvPr id="0" name=""/>
        <dsp:cNvSpPr/>
      </dsp:nvSpPr>
      <dsp:spPr>
        <a:xfrm>
          <a:off x="-515313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11B91-7463-4F9A-980B-8401CF289FD0}">
      <dsp:nvSpPr>
        <dsp:cNvPr id="0" name=""/>
        <dsp:cNvSpPr/>
      </dsp:nvSpPr>
      <dsp:spPr>
        <a:xfrm>
          <a:off x="592033" y="452596"/>
          <a:ext cx="7386538" cy="905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8497" tIns="55880" rIns="55880" bIns="558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200" b="1" kern="1200" dirty="0" smtClean="0"/>
            <a:t>Posrnulim čitateljima često pripisujemo disleksiju </a:t>
          </a:r>
          <a:r>
            <a:rPr lang="hr-HR" sz="2200" b="0" kern="1200" dirty="0" smtClean="0"/>
            <a:t>„</a:t>
          </a:r>
          <a:r>
            <a:rPr lang="vi-VN" sz="1600" b="0" kern="1200" dirty="0" smtClean="0">
              <a:latin typeface="Calibri (Body)"/>
            </a:rPr>
            <a:t>Dijagnoza mora biti ‘</a:t>
          </a:r>
          <a:r>
            <a:rPr lang="hr-HR" sz="1600" b="0" kern="1200" dirty="0" smtClean="0">
              <a:latin typeface="Calibri (Body)"/>
            </a:rPr>
            <a:t>RSP</a:t>
          </a:r>
          <a:r>
            <a:rPr lang="vi-VN" sz="1600" b="0" kern="1200" dirty="0" smtClean="0">
              <a:latin typeface="Calibri (Body)"/>
            </a:rPr>
            <a:t> čitatelj</a:t>
          </a:r>
          <a:r>
            <a:rPr lang="hr-HR" sz="1600" b="0" kern="1200" dirty="0" smtClean="0">
              <a:latin typeface="Calibri (Body)"/>
            </a:rPr>
            <a:t>”</a:t>
          </a:r>
          <a:r>
            <a:rPr lang="vi-VN" sz="1600" b="0" kern="1200" dirty="0" smtClean="0">
              <a:latin typeface="Calibri (Body)"/>
            </a:rPr>
            <a:t> (Suchodoletz, W. Von, 2003)</a:t>
          </a:r>
          <a:endParaRPr lang="hr-HR" sz="1600" b="0" kern="1200" dirty="0" smtClean="0"/>
        </a:p>
      </dsp:txBody>
      <dsp:txXfrm>
        <a:off x="592033" y="452596"/>
        <a:ext cx="7386538" cy="905192"/>
      </dsp:txXfrm>
    </dsp:sp>
    <dsp:sp modelId="{94B87B45-8CA9-4124-AEAB-20DCE9C22884}">
      <dsp:nvSpPr>
        <dsp:cNvPr id="0" name=""/>
        <dsp:cNvSpPr/>
      </dsp:nvSpPr>
      <dsp:spPr>
        <a:xfrm>
          <a:off x="0" y="339526"/>
          <a:ext cx="1131490" cy="11314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66D3A25-6E7F-4C5F-B3ED-2663D7A31A45}">
      <dsp:nvSpPr>
        <dsp:cNvPr id="0" name=""/>
        <dsp:cNvSpPr/>
      </dsp:nvSpPr>
      <dsp:spPr>
        <a:xfrm>
          <a:off x="800952" y="1728193"/>
          <a:ext cx="7202179" cy="10081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8497" tIns="55880" rIns="55880" bIns="558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200" b="1" kern="1200" dirty="0" smtClean="0"/>
            <a:t>Prekasno je za problem čitateljske pismenosti bilo što učiniti, nakon što djeca jednom napuste osnovnu školu </a:t>
          </a:r>
        </a:p>
      </dsp:txBody>
      <dsp:txXfrm>
        <a:off x="800952" y="1728193"/>
        <a:ext cx="7202179" cy="1008185"/>
      </dsp:txXfrm>
    </dsp:sp>
    <dsp:sp modelId="{4DD0C004-3A59-46AC-8C8F-F8DA5A340422}">
      <dsp:nvSpPr>
        <dsp:cNvPr id="0" name=""/>
        <dsp:cNvSpPr/>
      </dsp:nvSpPr>
      <dsp:spPr>
        <a:xfrm>
          <a:off x="355326" y="1697236"/>
          <a:ext cx="1131490" cy="11314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AA26F1D-BE08-4FCF-87E9-965D8C81DB06}">
      <dsp:nvSpPr>
        <dsp:cNvPr id="0" name=""/>
        <dsp:cNvSpPr/>
      </dsp:nvSpPr>
      <dsp:spPr>
        <a:xfrm>
          <a:off x="592033" y="3168174"/>
          <a:ext cx="7386538" cy="905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849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200" b="1" kern="1200" dirty="0">
              <a:latin typeface="Calibri" pitchFamily="34" charset="0"/>
              <a:cs typeface="Calibri" pitchFamily="34" charset="0"/>
            </a:rPr>
            <a:t>Slaba </a:t>
          </a:r>
          <a:r>
            <a:rPr lang="hr-HR" sz="2200" b="1" kern="1200" dirty="0" smtClean="0">
              <a:latin typeface="Calibri" pitchFamily="34" charset="0"/>
              <a:cs typeface="Calibri" pitchFamily="34" charset="0"/>
            </a:rPr>
            <a:t>čitateljska </a:t>
          </a:r>
          <a:r>
            <a:rPr lang="vi-VN" sz="2200" b="1" kern="1200" dirty="0" smtClean="0">
              <a:latin typeface="Calibri" pitchFamily="34" charset="0"/>
              <a:cs typeface="Calibri" pitchFamily="34" charset="0"/>
            </a:rPr>
            <a:t>pismenost </a:t>
          </a:r>
          <a:r>
            <a:rPr lang="vi-VN" sz="2200" b="1" kern="1200" dirty="0">
              <a:latin typeface="Calibri" pitchFamily="34" charset="0"/>
              <a:cs typeface="Calibri" pitchFamily="34" charset="0"/>
            </a:rPr>
            <a:t>je problem </a:t>
          </a:r>
          <a:r>
            <a:rPr lang="hr-HR" sz="2200" b="1" kern="1200" dirty="0" smtClean="0">
              <a:latin typeface="Calibri" pitchFamily="34" charset="0"/>
              <a:cs typeface="Calibri" pitchFamily="34" charset="0"/>
            </a:rPr>
            <a:t>nastao ulaskom </a:t>
          </a:r>
          <a:r>
            <a:rPr lang="vi-VN" sz="2200" b="1" kern="1200" dirty="0" smtClean="0">
              <a:latin typeface="Calibri" pitchFamily="34" charset="0"/>
              <a:cs typeface="Calibri" pitchFamily="34" charset="0"/>
            </a:rPr>
            <a:t>migranata</a:t>
          </a:r>
          <a:r>
            <a:rPr lang="hr-HR" sz="2200" b="1" kern="1200" dirty="0" smtClean="0">
              <a:latin typeface="Calibri" pitchFamily="34" charset="0"/>
              <a:cs typeface="Calibri" pitchFamily="34" charset="0"/>
            </a:rPr>
            <a:t>. Problem ne postoji za</a:t>
          </a:r>
          <a:r>
            <a:rPr lang="vi-VN" sz="2200" b="1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hr-HR" sz="2200" b="1" kern="1200" dirty="0" smtClean="0">
              <a:latin typeface="Calibri" pitchFamily="34" charset="0"/>
              <a:cs typeface="Calibri" pitchFamily="34" charset="0"/>
            </a:rPr>
            <a:t>on</a:t>
          </a:r>
          <a:r>
            <a:rPr lang="vi-VN" sz="2200" b="1" kern="1200" dirty="0" smtClean="0">
              <a:latin typeface="Calibri" pitchFamily="34" charset="0"/>
              <a:cs typeface="Calibri" pitchFamily="34" charset="0"/>
            </a:rPr>
            <a:t>e rođene </a:t>
          </a:r>
          <a:r>
            <a:rPr lang="vi-VN" sz="2200" b="1" kern="1200" dirty="0">
              <a:latin typeface="Calibri" pitchFamily="34" charset="0"/>
              <a:cs typeface="Calibri" pitchFamily="34" charset="0"/>
            </a:rPr>
            <a:t>i </a:t>
          </a:r>
          <a:r>
            <a:rPr lang="hr-HR" sz="2200" b="1" kern="1200" dirty="0" smtClean="0">
              <a:latin typeface="Calibri" pitchFamily="34" charset="0"/>
              <a:cs typeface="Calibri" pitchFamily="34" charset="0"/>
            </a:rPr>
            <a:t>odgojene</a:t>
          </a:r>
          <a:r>
            <a:rPr lang="vi-VN" sz="2200" b="1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vi-VN" sz="2200" b="1" kern="1200" dirty="0">
              <a:latin typeface="Calibri" pitchFamily="34" charset="0"/>
              <a:cs typeface="Calibri" pitchFamily="34" charset="0"/>
            </a:rPr>
            <a:t>u europskim </a:t>
          </a:r>
          <a:r>
            <a:rPr lang="vi-VN" sz="2200" b="1" kern="1200" dirty="0" smtClean="0">
              <a:latin typeface="Calibri" pitchFamily="34" charset="0"/>
              <a:cs typeface="Calibri" pitchFamily="34" charset="0"/>
            </a:rPr>
            <a:t>zemljama</a:t>
          </a:r>
          <a:r>
            <a:rPr lang="hr-HR" sz="2200" b="1" kern="1200" dirty="0" smtClean="0">
              <a:latin typeface="Calibri" pitchFamily="34" charset="0"/>
              <a:cs typeface="Calibri" pitchFamily="34" charset="0"/>
            </a:rPr>
            <a:t>.</a:t>
          </a:r>
          <a:endParaRPr lang="hr-HR" sz="2200" b="1" kern="1200" dirty="0">
            <a:latin typeface="Calibri" pitchFamily="34" charset="0"/>
            <a:cs typeface="Calibri" pitchFamily="34" charset="0"/>
          </a:endParaRPr>
        </a:p>
      </dsp:txBody>
      <dsp:txXfrm>
        <a:off x="592033" y="3168174"/>
        <a:ext cx="7386538" cy="905192"/>
      </dsp:txXfrm>
    </dsp:sp>
    <dsp:sp modelId="{048A77A3-D0B3-4B11-A16D-D299F3C285F2}">
      <dsp:nvSpPr>
        <dsp:cNvPr id="0" name=""/>
        <dsp:cNvSpPr/>
      </dsp:nvSpPr>
      <dsp:spPr>
        <a:xfrm>
          <a:off x="26288" y="3055025"/>
          <a:ext cx="1131490" cy="11314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21B04-A8F7-438A-BF03-B7847436D9C3}" type="datetimeFigureOut">
              <a:rPr lang="hr-HR" smtClean="0"/>
              <a:t>22.5.2017.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BB0C9-CB5D-49D3-9BE0-0E76C5A56C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879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B0C9-CB5D-49D3-9BE0-0E76C5A56CC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6540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B0C9-CB5D-49D3-9BE0-0E76C5A56CC7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229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799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hape 19"/>
          <p:cNvGrpSpPr/>
          <p:nvPr/>
        </p:nvGrpSpPr>
        <p:grpSpPr>
          <a:xfrm>
            <a:off x="0" y="0"/>
            <a:ext cx="9145310" cy="6858000"/>
            <a:chOff x="0" y="0"/>
            <a:chExt cx="12190571" cy="6858000"/>
          </a:xfrm>
        </p:grpSpPr>
        <p:sp>
          <p:nvSpPr>
            <p:cNvPr id="20" name="Shape 20"/>
            <p:cNvSpPr/>
            <p:nvPr/>
          </p:nvSpPr>
          <p:spPr>
            <a:xfrm>
              <a:off x="1620" y="0"/>
              <a:ext cx="12188951" cy="6858000"/>
            </a:xfrm>
            <a:prstGeom prst="rect">
              <a:avLst/>
            </a:prstGeom>
            <a:gradFill>
              <a:gsLst>
                <a:gs pos="0">
                  <a:srgbClr val="1E4E79"/>
                </a:gs>
                <a:gs pos="58000">
                  <a:srgbClr val="BBD6EE"/>
                </a:gs>
                <a:gs pos="100000">
                  <a:srgbClr val="1E4E79"/>
                </a:gs>
              </a:gsLst>
              <a:lin ang="2700000" scaled="0"/>
            </a:gradFill>
            <a:ln>
              <a:noFill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/>
              <a:endParaRPr sz="1799" ker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grpSp>
          <p:nvGrpSpPr>
            <p:cNvPr id="21" name="Shape 21"/>
            <p:cNvGrpSpPr/>
            <p:nvPr/>
          </p:nvGrpSpPr>
          <p:grpSpPr>
            <a:xfrm>
              <a:off x="0" y="0"/>
              <a:ext cx="4742740" cy="6858000"/>
              <a:chOff x="0" y="0"/>
              <a:chExt cx="4742740" cy="6858000"/>
            </a:xfrm>
          </p:grpSpPr>
          <p:pic>
            <p:nvPicPr>
              <p:cNvPr id="22" name="Shape 22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0" y="0"/>
                <a:ext cx="4591593" cy="685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Shape 23"/>
              <p:cNvSpPr/>
              <p:nvPr/>
            </p:nvSpPr>
            <p:spPr>
              <a:xfrm>
                <a:off x="4605580" y="0"/>
                <a:ext cx="137159" cy="6858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799" kern="0">
                  <a:solidFill>
                    <a:srgbClr val="FFFFFF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</p:grp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199" y="6400803"/>
            <a:ext cx="205740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2931645" y="6400803"/>
            <a:ext cx="466344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627346" y="6400803"/>
            <a:ext cx="830854" cy="320675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hr-HR"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rPr>
              <a:pPr algn="r">
                <a:buSzPct val="25000"/>
              </a:pPr>
              <a:t>‹#›</a:t>
            </a:fld>
            <a:endParaRPr lang="hr-HR" sz="900">
              <a:solidFill>
                <a:srgbClr val="222A3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3660463" y="4927602"/>
            <a:ext cx="5257800" cy="124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buClr>
                <a:srgbClr val="548135"/>
              </a:buClr>
              <a:buFont typeface="Arial"/>
              <a:buNone/>
              <a:defRPr sz="2101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ctr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5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ctr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3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ctr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3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ctr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3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ctr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3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ctr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3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ctr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3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ctr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3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3660463" y="1498600"/>
            <a:ext cx="5257800" cy="3298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051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5881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Shape 40"/>
          <p:cNvGrpSpPr/>
          <p:nvPr/>
        </p:nvGrpSpPr>
        <p:grpSpPr>
          <a:xfrm>
            <a:off x="1215" y="0"/>
            <a:ext cx="9144096" cy="6858000"/>
            <a:chOff x="1620" y="0"/>
            <a:chExt cx="12188951" cy="6858000"/>
          </a:xfrm>
        </p:grpSpPr>
        <p:sp>
          <p:nvSpPr>
            <p:cNvPr id="41" name="Shape 41"/>
            <p:cNvSpPr/>
            <p:nvPr/>
          </p:nvSpPr>
          <p:spPr>
            <a:xfrm>
              <a:off x="1620" y="0"/>
              <a:ext cx="12188951" cy="6858000"/>
            </a:xfrm>
            <a:prstGeom prst="rect">
              <a:avLst/>
            </a:prstGeom>
            <a:gradFill>
              <a:gsLst>
                <a:gs pos="0">
                  <a:srgbClr val="1E4E79"/>
                </a:gs>
                <a:gs pos="58000">
                  <a:srgbClr val="BBD6EE"/>
                </a:gs>
                <a:gs pos="100000">
                  <a:srgbClr val="1E4E79"/>
                </a:gs>
              </a:gsLst>
              <a:lin ang="2700000" scaled="0"/>
            </a:gradFill>
            <a:ln>
              <a:noFill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/>
              <a:endParaRPr sz="1799" ker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42" name="Shape 4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598817" y="0"/>
              <a:ext cx="4591593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Shape 43"/>
            <p:cNvSpPr/>
            <p:nvPr/>
          </p:nvSpPr>
          <p:spPr>
            <a:xfrm>
              <a:off x="7481252" y="0"/>
              <a:ext cx="137159" cy="685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799" kern="0">
                <a:solidFill>
                  <a:srgbClr val="44546A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pic>
        <p:nvPicPr>
          <p:cNvPr id="44" name="Shape 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00598" y="0"/>
            <a:ext cx="34445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838199" y="6400803"/>
            <a:ext cx="205740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2931645" y="6400803"/>
            <a:ext cx="466344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627346" y="6400803"/>
            <a:ext cx="830854" cy="320675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hr-HR"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rPr>
              <a:pPr algn="r">
                <a:buSzPct val="25000"/>
              </a:pPr>
              <a:t>‹#›</a:t>
            </a:fld>
            <a:endParaRPr lang="hr-HR" sz="900">
              <a:solidFill>
                <a:srgbClr val="222A3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177907" y="4927602"/>
            <a:ext cx="5257800" cy="124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buClr>
                <a:srgbClr val="548135"/>
              </a:buClr>
              <a:buFont typeface="Arial"/>
              <a:buNone/>
              <a:defRPr sz="2101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ctr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5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ctr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3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ctr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3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ctr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3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ctr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3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ctr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3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ctr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3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ctr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3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177907" y="1498600"/>
            <a:ext cx="5257800" cy="3298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051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0277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7619999" cy="139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Font typeface="Questrial"/>
              <a:buNone/>
              <a:defRPr sz="3301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838199" y="1701802"/>
            <a:ext cx="3733800" cy="447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15" marR="0" lvl="0" indent="-114287" algn="l" rtl="0">
              <a:lnSpc>
                <a:spcPct val="95000"/>
              </a:lnSpc>
              <a:spcBef>
                <a:spcPts val="1400"/>
              </a:spcBef>
              <a:buClr>
                <a:srgbClr val="548135"/>
              </a:buClr>
              <a:buSzPct val="1000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48674" marR="0" lvl="1" indent="-139001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8733" marR="0" lvl="2" indent="-144661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88794" marR="0" lvl="3" indent="-150322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08853" marR="0" lvl="4" indent="-14645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508853" marR="0" lvl="5" indent="-155030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508853" marR="0" lvl="6" indent="-155030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508853" marR="0" lvl="7" indent="-155030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508853" marR="0" lvl="8" indent="-155030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724400" y="1701802"/>
            <a:ext cx="3733800" cy="447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15" marR="0" lvl="0" indent="-114287" algn="l" rtl="0">
              <a:lnSpc>
                <a:spcPct val="95000"/>
              </a:lnSpc>
              <a:spcBef>
                <a:spcPts val="1400"/>
              </a:spcBef>
              <a:buClr>
                <a:srgbClr val="548135"/>
              </a:buClr>
              <a:buSzPct val="1000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48674" marR="0" lvl="1" indent="-139001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8733" marR="0" lvl="2" indent="-144661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88794" marR="0" lvl="3" indent="-150322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08853" marR="0" lvl="4" indent="-14645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508853" marR="0" lvl="5" indent="-155030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508853" marR="0" lvl="6" indent="-155030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508853" marR="0" lvl="7" indent="-155030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508853" marR="0" lvl="8" indent="-155030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838199" y="6400803"/>
            <a:ext cx="205740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2931645" y="6400803"/>
            <a:ext cx="466344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627346" y="6400803"/>
            <a:ext cx="830854" cy="320675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hr-HR"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rPr>
              <a:pPr algn="r">
                <a:buSzPct val="25000"/>
              </a:pPr>
              <a:t>‹#›</a:t>
            </a:fld>
            <a:endParaRPr lang="hr-HR" sz="900">
              <a:solidFill>
                <a:srgbClr val="222A3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808875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7619999" cy="139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Font typeface="Questrial"/>
              <a:buNone/>
              <a:defRPr sz="3301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841248" y="1608836"/>
            <a:ext cx="3730752" cy="5120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buClr>
                <a:srgbClr val="548135"/>
              </a:buClr>
              <a:buFont typeface="Arial"/>
              <a:buNone/>
              <a:defRPr sz="1799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2026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799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575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575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575" b="1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575" b="1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575" b="1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575" b="1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838199" y="2209801"/>
            <a:ext cx="37338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15" marR="0" lvl="0" indent="-133342" algn="l" rtl="0">
              <a:lnSpc>
                <a:spcPct val="95000"/>
              </a:lnSpc>
              <a:spcBef>
                <a:spcPts val="1400"/>
              </a:spcBef>
              <a:buClr>
                <a:srgbClr val="548135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48674" marR="0" lvl="1" indent="-148529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8733" marR="0" lvl="2" indent="-144661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88794" marR="0" lvl="3" indent="-150322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08853" marR="0" lvl="4" indent="-14645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508853" marR="0" lvl="5" indent="-155030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508853" marR="0" lvl="6" indent="-155030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508853" marR="0" lvl="7" indent="-155030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508853" marR="0" lvl="8" indent="-155030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3"/>
          </p:nvPr>
        </p:nvSpPr>
        <p:spPr>
          <a:xfrm>
            <a:off x="4727447" y="1608836"/>
            <a:ext cx="3730752" cy="5120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buClr>
                <a:srgbClr val="548135"/>
              </a:buClr>
              <a:buFont typeface="Arial"/>
              <a:buNone/>
              <a:defRPr sz="1799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2026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799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575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575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575" b="1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575" b="1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575" b="1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575" b="1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4"/>
          </p:nvPr>
        </p:nvSpPr>
        <p:spPr>
          <a:xfrm>
            <a:off x="4724400" y="2209801"/>
            <a:ext cx="37338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15" marR="0" lvl="0" indent="-133342" algn="l" rtl="0">
              <a:lnSpc>
                <a:spcPct val="95000"/>
              </a:lnSpc>
              <a:spcBef>
                <a:spcPts val="1400"/>
              </a:spcBef>
              <a:buClr>
                <a:srgbClr val="548135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48674" marR="0" lvl="1" indent="-148529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8733" marR="0" lvl="2" indent="-144661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88794" marR="0" lvl="3" indent="-150322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08853" marR="0" lvl="4" indent="-14645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508853" marR="0" lvl="5" indent="-155030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508853" marR="0" lvl="6" indent="-155030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508853" marR="0" lvl="7" indent="-155030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508853" marR="0" lvl="8" indent="-155030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838199" y="6400803"/>
            <a:ext cx="205740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2931645" y="6400803"/>
            <a:ext cx="466344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7627346" y="6400803"/>
            <a:ext cx="830854" cy="320675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hr-HR"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rPr>
              <a:pPr algn="r">
                <a:buSzPct val="25000"/>
              </a:pPr>
              <a:t>‹#›</a:t>
            </a:fld>
            <a:endParaRPr lang="hr-HR" sz="900">
              <a:solidFill>
                <a:srgbClr val="222A3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77646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7619999" cy="139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Font typeface="Questrial"/>
              <a:buNone/>
              <a:defRPr sz="3301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838199" y="6400803"/>
            <a:ext cx="205740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931645" y="6400803"/>
            <a:ext cx="466344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7627346" y="6400803"/>
            <a:ext cx="830854" cy="320675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hr-HR"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rPr>
              <a:pPr algn="r">
                <a:buSzPct val="25000"/>
              </a:pPr>
              <a:t>‹#›</a:t>
            </a:fld>
            <a:endParaRPr lang="hr-HR" sz="900">
              <a:solidFill>
                <a:srgbClr val="222A3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53353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4901"/>
                </a:srgbClr>
              </a:gs>
            </a:gsLst>
            <a:lin ang="7800000" scaled="0"/>
          </a:gradFill>
          <a:ln>
            <a:noFill/>
          </a:ln>
        </p:spPr>
        <p:txBody>
          <a:bodyPr lIns="91430" tIns="45706" rIns="91430" bIns="45706" anchor="ctr" anchorCtr="0">
            <a:noAutofit/>
          </a:bodyPr>
          <a:lstStyle/>
          <a:p>
            <a:pPr algn="ctr"/>
            <a:endParaRPr sz="1799"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41799" y="1701800"/>
            <a:ext cx="2514598" cy="284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Font typeface="Questrial"/>
              <a:buNone/>
              <a:defRPr sz="1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352800" y="482601"/>
            <a:ext cx="5105400" cy="589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15" marR="0" lvl="0" indent="-114287" algn="l" rtl="0">
              <a:lnSpc>
                <a:spcPct val="95000"/>
              </a:lnSpc>
              <a:spcBef>
                <a:spcPts val="1400"/>
              </a:spcBef>
              <a:buClr>
                <a:srgbClr val="548135"/>
              </a:buClr>
              <a:buSzPct val="1000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48674" marR="0" lvl="1" indent="-139001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8733" marR="0" lvl="2" indent="-144661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88794" marR="0" lvl="3" indent="-150322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08853" marR="0" lvl="4" indent="-14645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913" marR="0" lvl="5" indent="-160691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148973" marR="0" lvl="6" indent="-156823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69033" marR="0" lvl="7" indent="-15295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834816" marR="0" lvl="8" indent="-156704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341799" y="4648202"/>
            <a:ext cx="2514598" cy="172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900"/>
              </a:spcBef>
              <a:buClr>
                <a:srgbClr val="548135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975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90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90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90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90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838199" y="6400803"/>
            <a:ext cx="205740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2931645" y="6400803"/>
            <a:ext cx="466344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7627346" y="6400803"/>
            <a:ext cx="830854" cy="320675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hr-HR"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rPr>
              <a:pPr algn="r">
                <a:buSzPct val="25000"/>
              </a:pPr>
              <a:t>‹#›</a:t>
            </a:fld>
            <a:endParaRPr lang="hr-HR" sz="900">
              <a:solidFill>
                <a:srgbClr val="222A3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061024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1562101" y="0"/>
            <a:ext cx="6019799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4901"/>
                </a:srgbClr>
              </a:gs>
            </a:gsLst>
            <a:lin ang="7800000" scaled="0"/>
          </a:gradFill>
          <a:ln>
            <a:noFill/>
          </a:ln>
        </p:spPr>
        <p:txBody>
          <a:bodyPr lIns="91430" tIns="45706" rIns="91430" bIns="45706" anchor="ctr" anchorCtr="0">
            <a:noAutofit/>
          </a:bodyPr>
          <a:lstStyle/>
          <a:p>
            <a:pPr algn="ctr"/>
            <a:endParaRPr sz="1799"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828801" y="4800600"/>
            <a:ext cx="5486399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Font typeface="Questrial"/>
              <a:buNone/>
              <a:defRPr sz="1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828801" y="279403"/>
            <a:ext cx="5486399" cy="4448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22A35"/>
              </a:buClr>
              <a:buFont typeface="Questrial"/>
              <a:buNone/>
              <a:defRPr sz="2101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775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026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026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026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026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026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026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828801" y="5562602"/>
            <a:ext cx="5486399" cy="81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buClr>
                <a:srgbClr val="548135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975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90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90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90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90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838199" y="6400803"/>
            <a:ext cx="205740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931645" y="6400803"/>
            <a:ext cx="466344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7627346" y="6400803"/>
            <a:ext cx="830854" cy="320675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hr-HR"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rPr>
              <a:pPr algn="r">
                <a:buSzPct val="25000"/>
              </a:pPr>
              <a:t>‹#›</a:t>
            </a:fld>
            <a:endParaRPr lang="hr-HR" sz="900">
              <a:solidFill>
                <a:srgbClr val="222A3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978716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7619999" cy="139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Font typeface="Questrial"/>
              <a:buNone/>
              <a:defRPr sz="3301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2413002" y="127001"/>
            <a:ext cx="4470399" cy="76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15" marR="0" lvl="0" indent="-114287" algn="l" rtl="0">
              <a:lnSpc>
                <a:spcPct val="95000"/>
              </a:lnSpc>
              <a:spcBef>
                <a:spcPts val="1400"/>
              </a:spcBef>
              <a:buClr>
                <a:srgbClr val="548135"/>
              </a:buClr>
              <a:buSzPct val="1000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48674" marR="0" lvl="1" indent="-139001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8733" marR="0" lvl="2" indent="-144661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88794" marR="0" lvl="3" indent="-150322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08853" marR="0" lvl="4" indent="-14645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913" marR="0" lvl="5" indent="-160691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148973" marR="0" lvl="6" indent="-156823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69033" marR="0" lvl="7" indent="-15295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834816" marR="0" lvl="8" indent="-156704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838199" y="6400803"/>
            <a:ext cx="205740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2931645" y="6400803"/>
            <a:ext cx="466344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7627346" y="6400803"/>
            <a:ext cx="830854" cy="320675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hr-HR"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rPr>
              <a:pPr algn="r">
                <a:buSzPct val="25000"/>
              </a:pPr>
              <a:t>‹#›</a:t>
            </a:fld>
            <a:endParaRPr lang="hr-HR" sz="900">
              <a:solidFill>
                <a:srgbClr val="222A3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10875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 rot="5400000">
            <a:off x="4976020" y="2690018"/>
            <a:ext cx="5897561" cy="106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Font typeface="Questrial"/>
              <a:buNone/>
              <a:defRPr sz="3301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5400000">
            <a:off x="1089821" y="23019"/>
            <a:ext cx="5897561" cy="64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15" marR="0" lvl="0" indent="-114287" algn="l" rtl="0">
              <a:lnSpc>
                <a:spcPct val="95000"/>
              </a:lnSpc>
              <a:spcBef>
                <a:spcPts val="1400"/>
              </a:spcBef>
              <a:buClr>
                <a:srgbClr val="548135"/>
              </a:buClr>
              <a:buSzPct val="1000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48674" marR="0" lvl="1" indent="-139001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8733" marR="0" lvl="2" indent="-144661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88794" marR="0" lvl="3" indent="-150322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08853" marR="0" lvl="4" indent="-14645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913" marR="0" lvl="5" indent="-160691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148973" marR="0" lvl="6" indent="-156823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69033" marR="0" lvl="7" indent="-15295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834816" marR="0" lvl="8" indent="-156704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838199" y="6400803"/>
            <a:ext cx="205740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2931645" y="6400803"/>
            <a:ext cx="466344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7627346" y="6400803"/>
            <a:ext cx="830854" cy="320675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hr-HR"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rPr>
              <a:pPr algn="r">
                <a:buSzPct val="25000"/>
              </a:pPr>
              <a:t>‹#›</a:t>
            </a:fld>
            <a:endParaRPr lang="hr-HR" sz="900">
              <a:solidFill>
                <a:srgbClr val="222A3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720095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310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10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90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2" y="4406901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2" y="2906714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06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34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2" indent="0">
              <a:buNone/>
              <a:defRPr sz="1799" b="1"/>
            </a:lvl3pPr>
            <a:lvl4pPr marL="1371559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1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5" indent="0">
              <a:buNone/>
              <a:defRPr sz="1600" b="1"/>
            </a:lvl8pPr>
            <a:lvl9pPr marL="365749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2" indent="0">
              <a:buNone/>
              <a:defRPr sz="1799" b="1"/>
            </a:lvl3pPr>
            <a:lvl4pPr marL="1371559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1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5" indent="0">
              <a:buNone/>
              <a:defRPr sz="1600" b="1"/>
            </a:lvl8pPr>
            <a:lvl9pPr marL="365749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69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021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02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2" indent="0">
              <a:buNone/>
              <a:defRPr sz="1000"/>
            </a:lvl3pPr>
            <a:lvl4pPr marL="1371559" indent="0">
              <a:buNone/>
              <a:defRPr sz="900"/>
            </a:lvl4pPr>
            <a:lvl5pPr marL="1828746" indent="0">
              <a:buNone/>
              <a:defRPr sz="900"/>
            </a:lvl5pPr>
            <a:lvl6pPr marL="2285931" indent="0">
              <a:buNone/>
              <a:defRPr sz="900"/>
            </a:lvl6pPr>
            <a:lvl7pPr marL="2743118" indent="0">
              <a:buNone/>
              <a:defRPr sz="900"/>
            </a:lvl7pPr>
            <a:lvl8pPr marL="3200305" indent="0">
              <a:buNone/>
              <a:defRPr sz="900"/>
            </a:lvl8pPr>
            <a:lvl9pPr marL="365749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5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2" y="4406901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2" y="2906714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2" indent="0">
              <a:buNone/>
              <a:defRPr sz="2400"/>
            </a:lvl3pPr>
            <a:lvl4pPr marL="1371559" indent="0">
              <a:buNone/>
              <a:defRPr sz="2000"/>
            </a:lvl4pPr>
            <a:lvl5pPr marL="1828746" indent="0">
              <a:buNone/>
              <a:defRPr sz="2000"/>
            </a:lvl5pPr>
            <a:lvl6pPr marL="2285931" indent="0">
              <a:buNone/>
              <a:defRPr sz="2000"/>
            </a:lvl6pPr>
            <a:lvl7pPr marL="2743118" indent="0">
              <a:buNone/>
              <a:defRPr sz="2000"/>
            </a:lvl7pPr>
            <a:lvl8pPr marL="3200305" indent="0">
              <a:buNone/>
              <a:defRPr sz="2000"/>
            </a:lvl8pPr>
            <a:lvl9pPr marL="365749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2" indent="0">
              <a:buNone/>
              <a:defRPr sz="1000"/>
            </a:lvl3pPr>
            <a:lvl4pPr marL="1371559" indent="0">
              <a:buNone/>
              <a:defRPr sz="900"/>
            </a:lvl4pPr>
            <a:lvl5pPr marL="1828746" indent="0">
              <a:buNone/>
              <a:defRPr sz="900"/>
            </a:lvl5pPr>
            <a:lvl6pPr marL="2285931" indent="0">
              <a:buNone/>
              <a:defRPr sz="900"/>
            </a:lvl6pPr>
            <a:lvl7pPr marL="2743118" indent="0">
              <a:buNone/>
              <a:defRPr sz="900"/>
            </a:lvl7pPr>
            <a:lvl8pPr marL="3200305" indent="0">
              <a:buNone/>
              <a:defRPr sz="900"/>
            </a:lvl8pPr>
            <a:lvl9pPr marL="365749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42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189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799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45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49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819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2" y="4406901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2" y="2906714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26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15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2" indent="0">
              <a:buNone/>
              <a:defRPr sz="1799" b="1"/>
            </a:lvl3pPr>
            <a:lvl4pPr marL="1371559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1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5" indent="0">
              <a:buNone/>
              <a:defRPr sz="1600" b="1"/>
            </a:lvl8pPr>
            <a:lvl9pPr marL="365749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2" indent="0">
              <a:buNone/>
              <a:defRPr sz="1799" b="1"/>
            </a:lvl3pPr>
            <a:lvl4pPr marL="1371559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1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5" indent="0">
              <a:buNone/>
              <a:defRPr sz="1600" b="1"/>
            </a:lvl8pPr>
            <a:lvl9pPr marL="365749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95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601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1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2" indent="0">
              <a:buNone/>
              <a:defRPr sz="1000"/>
            </a:lvl3pPr>
            <a:lvl4pPr marL="1371559" indent="0">
              <a:buNone/>
              <a:defRPr sz="900"/>
            </a:lvl4pPr>
            <a:lvl5pPr marL="1828746" indent="0">
              <a:buNone/>
              <a:defRPr sz="900"/>
            </a:lvl5pPr>
            <a:lvl6pPr marL="2285931" indent="0">
              <a:buNone/>
              <a:defRPr sz="900"/>
            </a:lvl6pPr>
            <a:lvl7pPr marL="2743118" indent="0">
              <a:buNone/>
              <a:defRPr sz="900"/>
            </a:lvl7pPr>
            <a:lvl8pPr marL="3200305" indent="0">
              <a:buNone/>
              <a:defRPr sz="900"/>
            </a:lvl8pPr>
            <a:lvl9pPr marL="365749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154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2" indent="0">
              <a:buNone/>
              <a:defRPr sz="2400"/>
            </a:lvl3pPr>
            <a:lvl4pPr marL="1371559" indent="0">
              <a:buNone/>
              <a:defRPr sz="2000"/>
            </a:lvl4pPr>
            <a:lvl5pPr marL="1828746" indent="0">
              <a:buNone/>
              <a:defRPr sz="2000"/>
            </a:lvl5pPr>
            <a:lvl6pPr marL="2285931" indent="0">
              <a:buNone/>
              <a:defRPr sz="2000"/>
            </a:lvl6pPr>
            <a:lvl7pPr marL="2743118" indent="0">
              <a:buNone/>
              <a:defRPr sz="2000"/>
            </a:lvl7pPr>
            <a:lvl8pPr marL="3200305" indent="0">
              <a:buNone/>
              <a:defRPr sz="2000"/>
            </a:lvl8pPr>
            <a:lvl9pPr marL="365749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2" indent="0">
              <a:buNone/>
              <a:defRPr sz="1000"/>
            </a:lvl3pPr>
            <a:lvl4pPr marL="1371559" indent="0">
              <a:buNone/>
              <a:defRPr sz="900"/>
            </a:lvl4pPr>
            <a:lvl5pPr marL="1828746" indent="0">
              <a:buNone/>
              <a:defRPr sz="900"/>
            </a:lvl5pPr>
            <a:lvl6pPr marL="2285931" indent="0">
              <a:buNone/>
              <a:defRPr sz="900"/>
            </a:lvl6pPr>
            <a:lvl7pPr marL="2743118" indent="0">
              <a:buNone/>
              <a:defRPr sz="900"/>
            </a:lvl7pPr>
            <a:lvl8pPr marL="3200305" indent="0">
              <a:buNone/>
              <a:defRPr sz="900"/>
            </a:lvl8pPr>
            <a:lvl9pPr marL="365749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460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458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799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98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729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963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2" y="4406901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2" y="2906714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713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994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2" indent="0">
              <a:buNone/>
              <a:defRPr sz="1799" b="1"/>
            </a:lvl3pPr>
            <a:lvl4pPr marL="1371559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1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5" indent="0">
              <a:buNone/>
              <a:defRPr sz="1600" b="1"/>
            </a:lvl8pPr>
            <a:lvl9pPr marL="365749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2" indent="0">
              <a:buNone/>
              <a:defRPr sz="1799" b="1"/>
            </a:lvl3pPr>
            <a:lvl4pPr marL="1371559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1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5" indent="0">
              <a:buNone/>
              <a:defRPr sz="1600" b="1"/>
            </a:lvl8pPr>
            <a:lvl9pPr marL="365749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6801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2" indent="0">
              <a:buNone/>
              <a:defRPr sz="1799" b="1"/>
            </a:lvl3pPr>
            <a:lvl4pPr marL="1371559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1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5" indent="0">
              <a:buNone/>
              <a:defRPr sz="1600" b="1"/>
            </a:lvl8pPr>
            <a:lvl9pPr marL="365749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2" indent="0">
              <a:buNone/>
              <a:defRPr sz="1799" b="1"/>
            </a:lvl3pPr>
            <a:lvl4pPr marL="1371559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1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5" indent="0">
              <a:buNone/>
              <a:defRPr sz="1600" b="1"/>
            </a:lvl8pPr>
            <a:lvl9pPr marL="365749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22.5.2017.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606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2" indent="0">
              <a:buNone/>
              <a:defRPr sz="1000"/>
            </a:lvl3pPr>
            <a:lvl4pPr marL="1371559" indent="0">
              <a:buNone/>
              <a:defRPr sz="900"/>
            </a:lvl4pPr>
            <a:lvl5pPr marL="1828746" indent="0">
              <a:buNone/>
              <a:defRPr sz="900"/>
            </a:lvl5pPr>
            <a:lvl6pPr marL="2285931" indent="0">
              <a:buNone/>
              <a:defRPr sz="900"/>
            </a:lvl6pPr>
            <a:lvl7pPr marL="2743118" indent="0">
              <a:buNone/>
              <a:defRPr sz="900"/>
            </a:lvl7pPr>
            <a:lvl8pPr marL="3200305" indent="0">
              <a:buNone/>
              <a:defRPr sz="900"/>
            </a:lvl8pPr>
            <a:lvl9pPr marL="365749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979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2" indent="0">
              <a:buNone/>
              <a:defRPr sz="2400"/>
            </a:lvl3pPr>
            <a:lvl4pPr marL="1371559" indent="0">
              <a:buNone/>
              <a:defRPr sz="2000"/>
            </a:lvl4pPr>
            <a:lvl5pPr marL="1828746" indent="0">
              <a:buNone/>
              <a:defRPr sz="2000"/>
            </a:lvl5pPr>
            <a:lvl6pPr marL="2285931" indent="0">
              <a:buNone/>
              <a:defRPr sz="2000"/>
            </a:lvl6pPr>
            <a:lvl7pPr marL="2743118" indent="0">
              <a:buNone/>
              <a:defRPr sz="2000"/>
            </a:lvl7pPr>
            <a:lvl8pPr marL="3200305" indent="0">
              <a:buNone/>
              <a:defRPr sz="2000"/>
            </a:lvl8pPr>
            <a:lvl9pPr marL="365749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2" indent="0">
              <a:buNone/>
              <a:defRPr sz="1000"/>
            </a:lvl3pPr>
            <a:lvl4pPr marL="1371559" indent="0">
              <a:buNone/>
              <a:defRPr sz="900"/>
            </a:lvl4pPr>
            <a:lvl5pPr marL="1828746" indent="0">
              <a:buNone/>
              <a:defRPr sz="900"/>
            </a:lvl5pPr>
            <a:lvl6pPr marL="2285931" indent="0">
              <a:buNone/>
              <a:defRPr sz="900"/>
            </a:lvl6pPr>
            <a:lvl7pPr marL="2743118" indent="0">
              <a:buNone/>
              <a:defRPr sz="900"/>
            </a:lvl7pPr>
            <a:lvl8pPr marL="3200305" indent="0">
              <a:buNone/>
              <a:defRPr sz="900"/>
            </a:lvl8pPr>
            <a:lvl9pPr marL="365749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312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541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799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798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916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303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2" y="4406901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2" y="2906714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742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182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2" indent="0">
              <a:buNone/>
              <a:defRPr sz="1799" b="1"/>
            </a:lvl3pPr>
            <a:lvl4pPr marL="1371559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1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5" indent="0">
              <a:buNone/>
              <a:defRPr sz="1600" b="1"/>
            </a:lvl8pPr>
            <a:lvl9pPr marL="365749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2" indent="0">
              <a:buNone/>
              <a:defRPr sz="1799" b="1"/>
            </a:lvl3pPr>
            <a:lvl4pPr marL="1371559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1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5" indent="0">
              <a:buNone/>
              <a:defRPr sz="1600" b="1"/>
            </a:lvl8pPr>
            <a:lvl9pPr marL="365749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4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22.5.2017.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3795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6593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2" indent="0">
              <a:buNone/>
              <a:defRPr sz="1000"/>
            </a:lvl3pPr>
            <a:lvl4pPr marL="1371559" indent="0">
              <a:buNone/>
              <a:defRPr sz="900"/>
            </a:lvl4pPr>
            <a:lvl5pPr marL="1828746" indent="0">
              <a:buNone/>
              <a:defRPr sz="900"/>
            </a:lvl5pPr>
            <a:lvl6pPr marL="2285931" indent="0">
              <a:buNone/>
              <a:defRPr sz="900"/>
            </a:lvl6pPr>
            <a:lvl7pPr marL="2743118" indent="0">
              <a:buNone/>
              <a:defRPr sz="900"/>
            </a:lvl7pPr>
            <a:lvl8pPr marL="3200305" indent="0">
              <a:buNone/>
              <a:defRPr sz="900"/>
            </a:lvl8pPr>
            <a:lvl9pPr marL="365749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9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2" indent="0">
              <a:buNone/>
              <a:defRPr sz="2400"/>
            </a:lvl3pPr>
            <a:lvl4pPr marL="1371559" indent="0">
              <a:buNone/>
              <a:defRPr sz="2000"/>
            </a:lvl4pPr>
            <a:lvl5pPr marL="1828746" indent="0">
              <a:buNone/>
              <a:defRPr sz="2000"/>
            </a:lvl5pPr>
            <a:lvl6pPr marL="2285931" indent="0">
              <a:buNone/>
              <a:defRPr sz="2000"/>
            </a:lvl6pPr>
            <a:lvl7pPr marL="2743118" indent="0">
              <a:buNone/>
              <a:defRPr sz="2000"/>
            </a:lvl7pPr>
            <a:lvl8pPr marL="3200305" indent="0">
              <a:buNone/>
              <a:defRPr sz="2000"/>
            </a:lvl8pPr>
            <a:lvl9pPr marL="365749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2" indent="0">
              <a:buNone/>
              <a:defRPr sz="1000"/>
            </a:lvl3pPr>
            <a:lvl4pPr marL="1371559" indent="0">
              <a:buNone/>
              <a:defRPr sz="900"/>
            </a:lvl4pPr>
            <a:lvl5pPr marL="1828746" indent="0">
              <a:buNone/>
              <a:defRPr sz="900"/>
            </a:lvl5pPr>
            <a:lvl6pPr marL="2285931" indent="0">
              <a:buNone/>
              <a:defRPr sz="900"/>
            </a:lvl6pPr>
            <a:lvl7pPr marL="2743118" indent="0">
              <a:buNone/>
              <a:defRPr sz="900"/>
            </a:lvl7pPr>
            <a:lvl8pPr marL="3200305" indent="0">
              <a:buNone/>
              <a:defRPr sz="900"/>
            </a:lvl8pPr>
            <a:lvl9pPr marL="365749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148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162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799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147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636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979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2" y="4406901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2" y="2906714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087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22.5.2017.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2" indent="0">
              <a:buNone/>
              <a:defRPr sz="1799" b="1"/>
            </a:lvl3pPr>
            <a:lvl4pPr marL="1371559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1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5" indent="0">
              <a:buNone/>
              <a:defRPr sz="1600" b="1"/>
            </a:lvl8pPr>
            <a:lvl9pPr marL="365749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2" indent="0">
              <a:buNone/>
              <a:defRPr sz="1799" b="1"/>
            </a:lvl3pPr>
            <a:lvl4pPr marL="1371559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1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5" indent="0">
              <a:buNone/>
              <a:defRPr sz="1600" b="1"/>
            </a:lvl8pPr>
            <a:lvl9pPr marL="365749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763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686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411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2" indent="0">
              <a:buNone/>
              <a:defRPr sz="1000"/>
            </a:lvl3pPr>
            <a:lvl4pPr marL="1371559" indent="0">
              <a:buNone/>
              <a:defRPr sz="900"/>
            </a:lvl4pPr>
            <a:lvl5pPr marL="1828746" indent="0">
              <a:buNone/>
              <a:defRPr sz="900"/>
            </a:lvl5pPr>
            <a:lvl6pPr marL="2285931" indent="0">
              <a:buNone/>
              <a:defRPr sz="900"/>
            </a:lvl6pPr>
            <a:lvl7pPr marL="2743118" indent="0">
              <a:buNone/>
              <a:defRPr sz="900"/>
            </a:lvl7pPr>
            <a:lvl8pPr marL="3200305" indent="0">
              <a:buNone/>
              <a:defRPr sz="900"/>
            </a:lvl8pPr>
            <a:lvl9pPr marL="365749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145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2" indent="0">
              <a:buNone/>
              <a:defRPr sz="2400"/>
            </a:lvl3pPr>
            <a:lvl4pPr marL="1371559" indent="0">
              <a:buNone/>
              <a:defRPr sz="2000"/>
            </a:lvl4pPr>
            <a:lvl5pPr marL="1828746" indent="0">
              <a:buNone/>
              <a:defRPr sz="2000"/>
            </a:lvl5pPr>
            <a:lvl6pPr marL="2285931" indent="0">
              <a:buNone/>
              <a:defRPr sz="2000"/>
            </a:lvl6pPr>
            <a:lvl7pPr marL="2743118" indent="0">
              <a:buNone/>
              <a:defRPr sz="2000"/>
            </a:lvl7pPr>
            <a:lvl8pPr marL="3200305" indent="0">
              <a:buNone/>
              <a:defRPr sz="2000"/>
            </a:lvl8pPr>
            <a:lvl9pPr marL="365749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2" indent="0">
              <a:buNone/>
              <a:defRPr sz="1000"/>
            </a:lvl3pPr>
            <a:lvl4pPr marL="1371559" indent="0">
              <a:buNone/>
              <a:defRPr sz="900"/>
            </a:lvl4pPr>
            <a:lvl5pPr marL="1828746" indent="0">
              <a:buNone/>
              <a:defRPr sz="900"/>
            </a:lvl5pPr>
            <a:lvl6pPr marL="2285931" indent="0">
              <a:buNone/>
              <a:defRPr sz="900"/>
            </a:lvl6pPr>
            <a:lvl7pPr marL="2743118" indent="0">
              <a:buNone/>
              <a:defRPr sz="900"/>
            </a:lvl7pPr>
            <a:lvl8pPr marL="3200305" indent="0">
              <a:buNone/>
              <a:defRPr sz="900"/>
            </a:lvl8pPr>
            <a:lvl9pPr marL="365749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913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385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799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6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2" indent="0">
              <a:buNone/>
              <a:defRPr sz="1000"/>
            </a:lvl3pPr>
            <a:lvl4pPr marL="1371559" indent="0">
              <a:buNone/>
              <a:defRPr sz="900"/>
            </a:lvl4pPr>
            <a:lvl5pPr marL="1828746" indent="0">
              <a:buNone/>
              <a:defRPr sz="900"/>
            </a:lvl5pPr>
            <a:lvl6pPr marL="2285931" indent="0">
              <a:buNone/>
              <a:defRPr sz="900"/>
            </a:lvl6pPr>
            <a:lvl7pPr marL="2743118" indent="0">
              <a:buNone/>
              <a:defRPr sz="900"/>
            </a:lvl7pPr>
            <a:lvl8pPr marL="3200305" indent="0">
              <a:buNone/>
              <a:defRPr sz="900"/>
            </a:lvl8pPr>
            <a:lvl9pPr marL="365749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2" indent="0">
              <a:buNone/>
              <a:defRPr sz="2400"/>
            </a:lvl3pPr>
            <a:lvl4pPr marL="1371559" indent="0">
              <a:buNone/>
              <a:defRPr sz="2000"/>
            </a:lvl4pPr>
            <a:lvl5pPr marL="1828746" indent="0">
              <a:buNone/>
              <a:defRPr sz="2000"/>
            </a:lvl5pPr>
            <a:lvl6pPr marL="2285931" indent="0">
              <a:buNone/>
              <a:defRPr sz="2000"/>
            </a:lvl6pPr>
            <a:lvl7pPr marL="2743118" indent="0">
              <a:buNone/>
              <a:defRPr sz="2000"/>
            </a:lvl7pPr>
            <a:lvl8pPr marL="3200305" indent="0">
              <a:buNone/>
              <a:defRPr sz="2000"/>
            </a:lvl8pPr>
            <a:lvl9pPr marL="365749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2" indent="0">
              <a:buNone/>
              <a:defRPr sz="1000"/>
            </a:lvl3pPr>
            <a:lvl4pPr marL="1371559" indent="0">
              <a:buNone/>
              <a:defRPr sz="900"/>
            </a:lvl4pPr>
            <a:lvl5pPr marL="1828746" indent="0">
              <a:buNone/>
              <a:defRPr sz="900"/>
            </a:lvl5pPr>
            <a:lvl6pPr marL="2285931" indent="0">
              <a:buNone/>
              <a:defRPr sz="900"/>
            </a:lvl6pPr>
            <a:lvl7pPr marL="2743118" indent="0">
              <a:buNone/>
              <a:defRPr sz="900"/>
            </a:lvl7pPr>
            <a:lvl8pPr marL="3200305" indent="0">
              <a:buNone/>
              <a:defRPr sz="900"/>
            </a:lvl8pPr>
            <a:lvl9pPr marL="365749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22.5.2017.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2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0" indent="-342890" algn="l" defTabSz="91437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85742" algn="l" defTabSz="91437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6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2" indent="-228593" algn="l" defTabSz="91437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9" indent="-228593" algn="l" defTabSz="91437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5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1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8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4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72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9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1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8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5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0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1215" y="0"/>
            <a:ext cx="9144096" cy="6858000"/>
            <a:chOff x="1620" y="0"/>
            <a:chExt cx="12188951" cy="6858000"/>
          </a:xfrm>
        </p:grpSpPr>
        <p:sp>
          <p:nvSpPr>
            <p:cNvPr id="11" name="Shape 11"/>
            <p:cNvSpPr/>
            <p:nvPr/>
          </p:nvSpPr>
          <p:spPr>
            <a:xfrm>
              <a:off x="1620" y="0"/>
              <a:ext cx="12188951" cy="6858000"/>
            </a:xfrm>
            <a:prstGeom prst="rect">
              <a:avLst/>
            </a:prstGeom>
            <a:gradFill>
              <a:gsLst>
                <a:gs pos="0">
                  <a:srgbClr val="1E4E79"/>
                </a:gs>
                <a:gs pos="58000">
                  <a:srgbClr val="BBD6EE"/>
                </a:gs>
                <a:gs pos="100000">
                  <a:srgbClr val="1E4E79"/>
                </a:gs>
              </a:gsLst>
              <a:lin ang="2700000" scaled="0"/>
            </a:gradFill>
            <a:ln>
              <a:noFill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/>
              <a:endParaRPr sz="1799" ker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304720" y="0"/>
              <a:ext cx="11579383" cy="6858000"/>
            </a:xfrm>
            <a:prstGeom prst="rect">
              <a:avLst/>
            </a:prstGeom>
            <a:solidFill>
              <a:srgbClr val="DDEAF6">
                <a:alpha val="49803"/>
              </a:srgbClr>
            </a:solidFill>
            <a:ln>
              <a:noFill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/>
              <a:endParaRPr sz="1799" ker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838199" y="6400803"/>
            <a:ext cx="205740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kern="0"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2931645" y="6400803"/>
            <a:ext cx="466344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kern="0"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627346" y="6400803"/>
            <a:ext cx="830854" cy="320675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hr-HR" sz="900" kern="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rPr>
              <a:pPr algn="r">
                <a:buSzPct val="25000"/>
              </a:pPr>
              <a:t>‹#›</a:t>
            </a:fld>
            <a:endParaRPr lang="hr-HR" sz="900" kern="0">
              <a:solidFill>
                <a:srgbClr val="222A3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838200" y="1701802"/>
            <a:ext cx="7619999" cy="447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04747" marR="0" lvl="0" indent="-152347" algn="l" rtl="0">
              <a:lnSpc>
                <a:spcPct val="95000"/>
              </a:lnSpc>
              <a:spcBef>
                <a:spcPts val="1866"/>
              </a:spcBef>
              <a:buClr>
                <a:srgbClr val="548135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31392" marR="0" lvl="1" indent="-185291" algn="l" rtl="0">
              <a:lnSpc>
                <a:spcPct val="95000"/>
              </a:lnSpc>
              <a:spcBef>
                <a:spcPts val="1066"/>
              </a:spcBef>
              <a:buClr>
                <a:srgbClr val="548135"/>
              </a:buClr>
              <a:buSzPct val="100000"/>
              <a:buFont typeface="Questrial"/>
              <a:buChar char="–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58037" marR="0" lvl="2" indent="-192836" algn="l" rtl="0">
              <a:lnSpc>
                <a:spcPct val="95000"/>
              </a:lnSpc>
              <a:spcBef>
                <a:spcPts val="1066"/>
              </a:spcBef>
              <a:buClr>
                <a:srgbClr val="548135"/>
              </a:buClr>
              <a:buSzPct val="100000"/>
              <a:buFont typeface="Questrial"/>
              <a:buChar char="–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584683" marR="0" lvl="3" indent="-200383" algn="l" rtl="0">
              <a:lnSpc>
                <a:spcPct val="95000"/>
              </a:lnSpc>
              <a:spcBef>
                <a:spcPts val="1066"/>
              </a:spcBef>
              <a:buClr>
                <a:srgbClr val="548135"/>
              </a:buClr>
              <a:buSzPct val="100000"/>
              <a:buFont typeface="Questrial"/>
              <a:buChar char="–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11328" marR="0" lvl="4" indent="-195228" algn="l" rtl="0">
              <a:lnSpc>
                <a:spcPct val="95000"/>
              </a:lnSpc>
              <a:spcBef>
                <a:spcPts val="1066"/>
              </a:spcBef>
              <a:buClr>
                <a:srgbClr val="548135"/>
              </a:buClr>
              <a:buSzPct val="100000"/>
              <a:buFont typeface="Questrial"/>
              <a:buChar char="–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437973" marR="0" lvl="5" indent="-214203" algn="l" rtl="0">
              <a:lnSpc>
                <a:spcPct val="95000"/>
              </a:lnSpc>
              <a:spcBef>
                <a:spcPts val="1066"/>
              </a:spcBef>
              <a:buClr>
                <a:srgbClr val="548135"/>
              </a:buClr>
              <a:buSzPct val="90000"/>
              <a:buFont typeface="Questrial"/>
              <a:buChar char="–"/>
              <a:defRPr sz="180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864619" marR="0" lvl="6" indent="-209048" algn="l" rtl="0">
              <a:lnSpc>
                <a:spcPct val="95000"/>
              </a:lnSpc>
              <a:spcBef>
                <a:spcPts val="1066"/>
              </a:spcBef>
              <a:buClr>
                <a:srgbClr val="548135"/>
              </a:buClr>
              <a:buSzPct val="90000"/>
              <a:buFont typeface="Questrial"/>
              <a:buChar char="–"/>
              <a:defRPr sz="180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91263" marR="0" lvl="7" indent="-203893" algn="l" rtl="0">
              <a:lnSpc>
                <a:spcPct val="95000"/>
              </a:lnSpc>
              <a:spcBef>
                <a:spcPts val="1066"/>
              </a:spcBef>
              <a:buClr>
                <a:srgbClr val="548135"/>
              </a:buClr>
              <a:buSzPct val="90000"/>
              <a:buFont typeface="Questrial"/>
              <a:buChar char="–"/>
              <a:defRPr sz="180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778859" marR="0" lvl="8" indent="-208888" algn="l" rtl="0">
              <a:lnSpc>
                <a:spcPct val="95000"/>
              </a:lnSpc>
              <a:spcBef>
                <a:spcPts val="1066"/>
              </a:spcBef>
              <a:buClr>
                <a:srgbClr val="548135"/>
              </a:buClr>
              <a:buSzPct val="90000"/>
              <a:buFont typeface="Questrial"/>
              <a:buChar char="–"/>
              <a:defRPr sz="180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7619999" cy="139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Font typeface="Questrial"/>
              <a:buNone/>
              <a:defRPr sz="4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169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80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817474" rtl="0" eaLnBrk="1" latinLnBrk="0" hangingPunct="1">
        <a:spcBef>
          <a:spcPct val="0"/>
        </a:spcBef>
        <a:buNone/>
        <a:defRPr sz="39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553" indent="-306553" algn="l" defTabSz="817474" rtl="0" eaLnBrk="1" latinLnBrk="0" hangingPunct="1">
        <a:spcBef>
          <a:spcPct val="20000"/>
        </a:spcBef>
        <a:buFont typeface="Arial" pitchFamily="34" charset="0"/>
        <a:buChar char="•"/>
        <a:defRPr sz="2861" kern="1200">
          <a:solidFill>
            <a:schemeClr val="tx1"/>
          </a:solidFill>
          <a:latin typeface="+mn-lt"/>
          <a:ea typeface="+mn-ea"/>
          <a:cs typeface="+mn-cs"/>
        </a:defRPr>
      </a:lvl1pPr>
      <a:lvl2pPr marL="664197" indent="-255461" algn="l" defTabSz="817474" rtl="0" eaLnBrk="1" latinLnBrk="0" hangingPunct="1">
        <a:spcBef>
          <a:spcPct val="20000"/>
        </a:spcBef>
        <a:buFont typeface="Arial" pitchFamily="34" charset="0"/>
        <a:buChar char="–"/>
        <a:defRPr sz="2503" kern="1200">
          <a:solidFill>
            <a:schemeClr val="tx1"/>
          </a:solidFill>
          <a:latin typeface="+mn-lt"/>
          <a:ea typeface="+mn-ea"/>
          <a:cs typeface="+mn-cs"/>
        </a:defRPr>
      </a:lvl2pPr>
      <a:lvl3pPr marL="1021842" indent="-204368" algn="l" defTabSz="817474" rtl="0" eaLnBrk="1" latinLnBrk="0" hangingPunct="1">
        <a:spcBef>
          <a:spcPct val="20000"/>
        </a:spcBef>
        <a:buFont typeface="Arial" pitchFamily="34" charset="0"/>
        <a:buChar char="•"/>
        <a:defRPr sz="2146" kern="1200">
          <a:solidFill>
            <a:schemeClr val="tx1"/>
          </a:solidFill>
          <a:latin typeface="+mn-lt"/>
          <a:ea typeface="+mn-ea"/>
          <a:cs typeface="+mn-cs"/>
        </a:defRPr>
      </a:lvl3pPr>
      <a:lvl4pPr marL="1430579" indent="-204368" algn="l" defTabSz="817474" rtl="0" eaLnBrk="1" latinLnBrk="0" hangingPunct="1">
        <a:spcBef>
          <a:spcPct val="20000"/>
        </a:spcBef>
        <a:buFont typeface="Arial" pitchFamily="34" charset="0"/>
        <a:buChar char="–"/>
        <a:defRPr sz="1788" kern="1200">
          <a:solidFill>
            <a:schemeClr val="tx1"/>
          </a:solidFill>
          <a:latin typeface="+mn-lt"/>
          <a:ea typeface="+mn-ea"/>
          <a:cs typeface="+mn-cs"/>
        </a:defRPr>
      </a:lvl4pPr>
      <a:lvl5pPr marL="1839316" indent="-204368" algn="l" defTabSz="817474" rtl="0" eaLnBrk="1" latinLnBrk="0" hangingPunct="1">
        <a:spcBef>
          <a:spcPct val="20000"/>
        </a:spcBef>
        <a:buFont typeface="Arial" pitchFamily="34" charset="0"/>
        <a:buChar char="»"/>
        <a:defRPr sz="1788" kern="1200">
          <a:solidFill>
            <a:schemeClr val="tx1"/>
          </a:solidFill>
          <a:latin typeface="+mn-lt"/>
          <a:ea typeface="+mn-ea"/>
          <a:cs typeface="+mn-cs"/>
        </a:defRPr>
      </a:lvl5pPr>
      <a:lvl6pPr marL="2248052" indent="-204368" algn="l" defTabSz="817474" rtl="0" eaLnBrk="1" latinLnBrk="0" hangingPunct="1">
        <a:spcBef>
          <a:spcPct val="20000"/>
        </a:spcBef>
        <a:buFont typeface="Arial" pitchFamily="34" charset="0"/>
        <a:buChar char="•"/>
        <a:defRPr sz="1788" kern="1200">
          <a:solidFill>
            <a:schemeClr val="tx1"/>
          </a:solidFill>
          <a:latin typeface="+mn-lt"/>
          <a:ea typeface="+mn-ea"/>
          <a:cs typeface="+mn-cs"/>
        </a:defRPr>
      </a:lvl6pPr>
      <a:lvl7pPr marL="2656789" indent="-204368" algn="l" defTabSz="817474" rtl="0" eaLnBrk="1" latinLnBrk="0" hangingPunct="1">
        <a:spcBef>
          <a:spcPct val="20000"/>
        </a:spcBef>
        <a:buFont typeface="Arial" pitchFamily="34" charset="0"/>
        <a:buChar char="•"/>
        <a:defRPr sz="1788" kern="1200">
          <a:solidFill>
            <a:schemeClr val="tx1"/>
          </a:solidFill>
          <a:latin typeface="+mn-lt"/>
          <a:ea typeface="+mn-ea"/>
          <a:cs typeface="+mn-cs"/>
        </a:defRPr>
      </a:lvl7pPr>
      <a:lvl8pPr marL="3065526" indent="-204368" algn="l" defTabSz="817474" rtl="0" eaLnBrk="1" latinLnBrk="0" hangingPunct="1">
        <a:spcBef>
          <a:spcPct val="20000"/>
        </a:spcBef>
        <a:buFont typeface="Arial" pitchFamily="34" charset="0"/>
        <a:buChar char="•"/>
        <a:defRPr sz="1788" kern="1200">
          <a:solidFill>
            <a:schemeClr val="tx1"/>
          </a:solidFill>
          <a:latin typeface="+mn-lt"/>
          <a:ea typeface="+mn-ea"/>
          <a:cs typeface="+mn-cs"/>
        </a:defRPr>
      </a:lvl8pPr>
      <a:lvl9pPr marL="3474263" indent="-204368" algn="l" defTabSz="817474" rtl="0" eaLnBrk="1" latinLnBrk="0" hangingPunct="1">
        <a:spcBef>
          <a:spcPct val="20000"/>
        </a:spcBef>
        <a:buFont typeface="Arial" pitchFamily="34" charset="0"/>
        <a:buChar char="•"/>
        <a:defRPr sz="17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7474" rtl="0" eaLnBrk="1" latinLnBrk="0" hangingPunct="1">
        <a:defRPr sz="1609" kern="1200">
          <a:solidFill>
            <a:schemeClr val="tx1"/>
          </a:solidFill>
          <a:latin typeface="+mn-lt"/>
          <a:ea typeface="+mn-ea"/>
          <a:cs typeface="+mn-cs"/>
        </a:defRPr>
      </a:lvl1pPr>
      <a:lvl2pPr marL="408737" algn="l" defTabSz="817474" rtl="0" eaLnBrk="1" latinLnBrk="0" hangingPunct="1">
        <a:defRPr sz="1609" kern="1200">
          <a:solidFill>
            <a:schemeClr val="tx1"/>
          </a:solidFill>
          <a:latin typeface="+mn-lt"/>
          <a:ea typeface="+mn-ea"/>
          <a:cs typeface="+mn-cs"/>
        </a:defRPr>
      </a:lvl2pPr>
      <a:lvl3pPr marL="817474" algn="l" defTabSz="817474" rtl="0" eaLnBrk="1" latinLnBrk="0" hangingPunct="1">
        <a:defRPr sz="1609" kern="1200">
          <a:solidFill>
            <a:schemeClr val="tx1"/>
          </a:solidFill>
          <a:latin typeface="+mn-lt"/>
          <a:ea typeface="+mn-ea"/>
          <a:cs typeface="+mn-cs"/>
        </a:defRPr>
      </a:lvl3pPr>
      <a:lvl4pPr marL="1226210" algn="l" defTabSz="817474" rtl="0" eaLnBrk="1" latinLnBrk="0" hangingPunct="1">
        <a:defRPr sz="1609" kern="1200">
          <a:solidFill>
            <a:schemeClr val="tx1"/>
          </a:solidFill>
          <a:latin typeface="+mn-lt"/>
          <a:ea typeface="+mn-ea"/>
          <a:cs typeface="+mn-cs"/>
        </a:defRPr>
      </a:lvl4pPr>
      <a:lvl5pPr marL="1634947" algn="l" defTabSz="817474" rtl="0" eaLnBrk="1" latinLnBrk="0" hangingPunct="1">
        <a:defRPr sz="1609" kern="1200">
          <a:solidFill>
            <a:schemeClr val="tx1"/>
          </a:solidFill>
          <a:latin typeface="+mn-lt"/>
          <a:ea typeface="+mn-ea"/>
          <a:cs typeface="+mn-cs"/>
        </a:defRPr>
      </a:lvl5pPr>
      <a:lvl6pPr marL="2043684" algn="l" defTabSz="817474" rtl="0" eaLnBrk="1" latinLnBrk="0" hangingPunct="1">
        <a:defRPr sz="1609" kern="1200">
          <a:solidFill>
            <a:schemeClr val="tx1"/>
          </a:solidFill>
          <a:latin typeface="+mn-lt"/>
          <a:ea typeface="+mn-ea"/>
          <a:cs typeface="+mn-cs"/>
        </a:defRPr>
      </a:lvl6pPr>
      <a:lvl7pPr marL="2452421" algn="l" defTabSz="817474" rtl="0" eaLnBrk="1" latinLnBrk="0" hangingPunct="1">
        <a:defRPr sz="1609" kern="1200">
          <a:solidFill>
            <a:schemeClr val="tx1"/>
          </a:solidFill>
          <a:latin typeface="+mn-lt"/>
          <a:ea typeface="+mn-ea"/>
          <a:cs typeface="+mn-cs"/>
        </a:defRPr>
      </a:lvl7pPr>
      <a:lvl8pPr marL="2861158" algn="l" defTabSz="817474" rtl="0" eaLnBrk="1" latinLnBrk="0" hangingPunct="1">
        <a:defRPr sz="1609" kern="1200">
          <a:solidFill>
            <a:schemeClr val="tx1"/>
          </a:solidFill>
          <a:latin typeface="+mn-lt"/>
          <a:ea typeface="+mn-ea"/>
          <a:cs typeface="+mn-cs"/>
        </a:defRPr>
      </a:lvl8pPr>
      <a:lvl9pPr marL="3269894" algn="l" defTabSz="817474" rtl="0" eaLnBrk="1" latinLnBrk="0" hangingPunct="1">
        <a:defRPr sz="16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5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372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0" indent="-342890" algn="l" defTabSz="91437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85742" algn="l" defTabSz="91437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6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2" indent="-228593" algn="l" defTabSz="91437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9" indent="-228593" algn="l" defTabSz="91437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5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1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8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4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72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9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1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8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5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0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5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372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0" indent="-342890" algn="l" defTabSz="91437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85742" algn="l" defTabSz="91437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6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2" indent="-228593" algn="l" defTabSz="91437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9" indent="-228593" algn="l" defTabSz="91437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5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1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8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4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72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9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1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8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5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0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3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372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0" indent="-342890" algn="l" defTabSz="91437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85742" algn="l" defTabSz="91437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6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2" indent="-228593" algn="l" defTabSz="91437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9" indent="-228593" algn="l" defTabSz="91437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5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1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8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4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72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9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1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8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5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0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2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372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0" indent="-342890" algn="l" defTabSz="91437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85742" algn="l" defTabSz="91437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6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2" indent="-228593" algn="l" defTabSz="91437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9" indent="-228593" algn="l" defTabSz="91437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5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1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8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4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72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9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1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8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5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0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22.5.2017.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8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372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0" indent="-342890" algn="l" defTabSz="91437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85742" algn="l" defTabSz="91437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6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2" indent="-228593" algn="l" defTabSz="91437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9" indent="-228593" algn="l" defTabSz="91437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5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1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8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4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72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9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1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8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5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0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hyperlink" Target="http://ec.europa.eu/dgs/education_culture/repository/education/policy/school/doc/literacy-report_en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9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9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1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18.emf"/><Relationship Id="rId9" Type="http://schemas.microsoft.com/office/2007/relationships/diagramDrawing" Target="../diagrams/drawing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6.png"/><Relationship Id="rId4" Type="http://schemas.openxmlformats.org/officeDocument/2006/relationships/image" Target="../media/image24.png"/><Relationship Id="rId9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2.jpeg"/><Relationship Id="rId4" Type="http://schemas.openxmlformats.org/officeDocument/2006/relationships/image" Target="../media/image1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6.png"/><Relationship Id="rId7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image" Target="../media/image37.png"/><Relationship Id="rId9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1">
                <a:lumMod val="0"/>
                <a:lumOff val="100000"/>
                <a:alpha val="81000"/>
              </a:schemeClr>
            </a:gs>
            <a:gs pos="3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korisnik\Desktop\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52737"/>
            <a:ext cx="8568952" cy="502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Prikaz slikovne datoteke erasmus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sz="1799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60338"/>
            <a:ext cx="2304256" cy="106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 descr="Prikaz slikovne datoteke erasmus.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sz="1799"/>
          </a:p>
        </p:txBody>
      </p:sp>
      <p:sp>
        <p:nvSpPr>
          <p:cNvPr id="6" name="AutoShape 12" descr="Prikaz slikovne datoteke erasmus.pn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sz="1799"/>
          </a:p>
        </p:txBody>
      </p:sp>
      <p:sp>
        <p:nvSpPr>
          <p:cNvPr id="7" name="AutoShape 14" descr="Prikaz slikovne datoteke erasmus.pn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sz="1799"/>
          </a:p>
        </p:txBody>
      </p:sp>
      <p:pic>
        <p:nvPicPr>
          <p:cNvPr id="1040" name="Picture 16" descr="C:\Users\korisnik\Downloads\erasmus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77376"/>
            <a:ext cx="3840361" cy="104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336" y="6057256"/>
            <a:ext cx="964006" cy="60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028" y="6063970"/>
            <a:ext cx="1008112" cy="587598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077" y="6063970"/>
            <a:ext cx="785369" cy="587598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6057256"/>
            <a:ext cx="860069" cy="607845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232" y="6061862"/>
            <a:ext cx="911859" cy="607845"/>
          </a:xfrm>
          <a:prstGeom prst="rect">
            <a:avLst/>
          </a:prstGeom>
        </p:spPr>
      </p:pic>
      <p:pic>
        <p:nvPicPr>
          <p:cNvPr id="26" name="Slika 2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129" y="6069122"/>
            <a:ext cx="941935" cy="60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3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9000">
              <a:schemeClr val="accent1">
                <a:lumMod val="0"/>
                <a:lumOff val="100000"/>
                <a:alpha val="81000"/>
              </a:schemeClr>
            </a:gs>
            <a:gs pos="3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907704" y="332656"/>
            <a:ext cx="7056785" cy="1440160"/>
          </a:xfrm>
        </p:spPr>
        <p:txBody>
          <a:bodyPr>
            <a:noAutofit/>
          </a:bodyPr>
          <a:lstStyle/>
          <a:p>
            <a:pPr algn="just"/>
            <a:r>
              <a:rPr lang="hr-HR" sz="2600" b="1" dirty="0"/>
              <a:t>Rezultati projekta će pomoći </a:t>
            </a:r>
            <a:r>
              <a:rPr lang="hr-HR" sz="2600" b="1" i="1" dirty="0" smtClean="0"/>
              <a:t>neodlučnim</a:t>
            </a:r>
            <a:r>
              <a:rPr lang="hr-HR" sz="2600" b="1" i="1" dirty="0"/>
              <a:t>, posrnulim i lošim čitateljima</a:t>
            </a:r>
            <a:r>
              <a:rPr lang="hr-HR" sz="2600" b="1" dirty="0"/>
              <a:t> </a:t>
            </a:r>
            <a:r>
              <a:rPr lang="hr-HR" sz="2600" b="1" dirty="0" smtClean="0"/>
              <a:t>u prevladavanju prepreka u područjima:</a:t>
            </a:r>
            <a:endParaRPr lang="hr-HR" sz="2600" b="1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12022025"/>
              </p:ext>
            </p:extLst>
          </p:nvPr>
        </p:nvGraphicFramePr>
        <p:xfrm>
          <a:off x="674724" y="1649314"/>
          <a:ext cx="8077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16" descr="C:\Users\korisnik\Downloads\erasmus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165305"/>
            <a:ext cx="2160240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326" y="6147966"/>
            <a:ext cx="1679721" cy="67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korisnik\Desktop\logo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19" y="49078"/>
            <a:ext cx="221412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03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9000">
              <a:schemeClr val="accent1">
                <a:lumMod val="0"/>
                <a:lumOff val="100000"/>
                <a:alpha val="81000"/>
              </a:schemeClr>
            </a:gs>
            <a:gs pos="3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Rezervirano mjesto sadržaja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89153719"/>
              </p:ext>
            </p:extLst>
          </p:nvPr>
        </p:nvGraphicFramePr>
        <p:xfrm>
          <a:off x="674724" y="1124744"/>
          <a:ext cx="8077200" cy="5362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16" descr="C:\Users\korisnik\Downloads\erasmus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165305"/>
            <a:ext cx="2160240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326" y="6147966"/>
            <a:ext cx="1679721" cy="67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korisnik\Desktop\logo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19" y="49078"/>
            <a:ext cx="221412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5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9000">
              <a:schemeClr val="accent1">
                <a:lumMod val="0"/>
                <a:lumOff val="100000"/>
                <a:alpha val="81000"/>
              </a:schemeClr>
            </a:gs>
            <a:gs pos="3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Rezervirano mjesto sadržaja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04332466"/>
              </p:ext>
            </p:extLst>
          </p:nvPr>
        </p:nvGraphicFramePr>
        <p:xfrm>
          <a:off x="674724" y="1124744"/>
          <a:ext cx="8077200" cy="5362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16" descr="C:\Users\korisnik\Downloads\erasmus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165305"/>
            <a:ext cx="2160240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326" y="6147966"/>
            <a:ext cx="1679721" cy="67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korisnik\Desktop\logo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19" y="49078"/>
            <a:ext cx="221412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1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>
            <p:extLst>
              <p:ext uri="{D42A27DB-BD31-4B8C-83A1-F6EECF244321}">
                <p14:modId xmlns:p14="http://schemas.microsoft.com/office/powerpoint/2010/main" val="3289598612"/>
              </p:ext>
            </p:extLst>
          </p:nvPr>
        </p:nvGraphicFramePr>
        <p:xfrm>
          <a:off x="-756592" y="476672"/>
          <a:ext cx="10801200" cy="577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326" y="6147966"/>
            <a:ext cx="1679721" cy="67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:\Users\korisnik\Downloads\erasmus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165305"/>
            <a:ext cx="1944216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580111" y="476672"/>
            <a:ext cx="334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smtClean="0">
                <a:solidFill>
                  <a:prstClr val="black"/>
                </a:solidFill>
              </a:rPr>
              <a:t>Projektni prioriteti</a:t>
            </a:r>
            <a:endParaRPr lang="hr-HR" sz="3200" b="1" dirty="0">
              <a:solidFill>
                <a:prstClr val="black"/>
              </a:solidFill>
            </a:endParaRPr>
          </a:p>
        </p:txBody>
      </p:sp>
      <p:grpSp>
        <p:nvGrpSpPr>
          <p:cNvPr id="8" name="Grupa 8"/>
          <p:cNvGrpSpPr/>
          <p:nvPr/>
        </p:nvGrpSpPr>
        <p:grpSpPr>
          <a:xfrm>
            <a:off x="2028834" y="1621691"/>
            <a:ext cx="5047750" cy="3905723"/>
            <a:chOff x="107486" y="1916826"/>
            <a:chExt cx="5047750" cy="3905723"/>
          </a:xfrm>
        </p:grpSpPr>
        <p:sp>
          <p:nvSpPr>
            <p:cNvPr id="9" name="Bločni luk 9"/>
            <p:cNvSpPr/>
            <p:nvPr/>
          </p:nvSpPr>
          <p:spPr>
            <a:xfrm>
              <a:off x="107486" y="1916826"/>
              <a:ext cx="3905723" cy="3905723"/>
            </a:xfrm>
            <a:prstGeom prst="blockArc">
              <a:avLst>
                <a:gd name="adj1" fmla="val 6629"/>
                <a:gd name="adj2" fmla="val 21593371"/>
                <a:gd name="adj3" fmla="val 4641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rostoručno 11"/>
            <p:cNvSpPr/>
            <p:nvPr/>
          </p:nvSpPr>
          <p:spPr>
            <a:xfrm>
              <a:off x="1844723" y="1916826"/>
              <a:ext cx="3310513" cy="3222234"/>
            </a:xfrm>
            <a:custGeom>
              <a:avLst/>
              <a:gdLst>
                <a:gd name="connsiteX0" fmla="*/ 0 w 4053167"/>
                <a:gd name="connsiteY0" fmla="*/ 1867183 h 3734365"/>
                <a:gd name="connsiteX1" fmla="*/ 2026584 w 4053167"/>
                <a:gd name="connsiteY1" fmla="*/ 0 h 3734365"/>
                <a:gd name="connsiteX2" fmla="*/ 4053168 w 4053167"/>
                <a:gd name="connsiteY2" fmla="*/ 1867183 h 3734365"/>
                <a:gd name="connsiteX3" fmla="*/ 2026584 w 4053167"/>
                <a:gd name="connsiteY3" fmla="*/ 3734366 h 3734365"/>
                <a:gd name="connsiteX4" fmla="*/ 0 w 4053167"/>
                <a:gd name="connsiteY4" fmla="*/ 1867183 h 3734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3167" h="3734365">
                  <a:moveTo>
                    <a:pt x="0" y="1867183"/>
                  </a:moveTo>
                  <a:cubicBezTo>
                    <a:pt x="0" y="835966"/>
                    <a:pt x="907333" y="0"/>
                    <a:pt x="2026584" y="0"/>
                  </a:cubicBezTo>
                  <a:cubicBezTo>
                    <a:pt x="3145835" y="0"/>
                    <a:pt x="4053168" y="835966"/>
                    <a:pt x="4053168" y="1867183"/>
                  </a:cubicBezTo>
                  <a:cubicBezTo>
                    <a:pt x="4053168" y="2898400"/>
                    <a:pt x="3145835" y="3734366"/>
                    <a:pt x="2026584" y="3734366"/>
                  </a:cubicBezTo>
                  <a:cubicBezTo>
                    <a:pt x="907333" y="3734366"/>
                    <a:pt x="0" y="2898400"/>
                    <a:pt x="0" y="1867183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323" tIns="578635" rIns="625323" bIns="578635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2500" b="1" dirty="0" smtClean="0">
                <a:solidFill>
                  <a:srgbClr val="FFFF0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985475" y="2589749"/>
            <a:ext cx="29046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400" b="1" dirty="0">
                <a:solidFill>
                  <a:srgbClr val="FFFF00"/>
                </a:solidFill>
              </a:rPr>
              <a:t>Strategije</a:t>
            </a:r>
          </a:p>
          <a:p>
            <a:pPr lvl="0" algn="ctr"/>
            <a:r>
              <a:rPr lang="hr-HR" sz="2400" b="1" dirty="0">
                <a:solidFill>
                  <a:srgbClr val="FFFF00"/>
                </a:solidFill>
              </a:rPr>
              <a:t>za rješavanje poteškoća čitanja</a:t>
            </a:r>
          </a:p>
        </p:txBody>
      </p:sp>
      <p:pic>
        <p:nvPicPr>
          <p:cNvPr id="3" name="Picture 4" descr="C:\Users\korisnik\Desktop\logo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612" y="1944862"/>
            <a:ext cx="2465421" cy="146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51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1800" dirty="0" smtClean="0">
                <a:latin typeface="Arial" pitchFamily="34" charset="0"/>
                <a:cs typeface="Arial" pitchFamily="34" charset="0"/>
              </a:rPr>
              <a:t>Kako su RSP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čitatelji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heterogena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skupina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jedna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nastavna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strategija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ne djeluje na njih jedinstveno)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ovaj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projekt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će ponuditi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mješavinu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nastavnih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strategija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primjerenih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razini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1800" b="1" dirty="0" smtClean="0">
                <a:latin typeface="Arial" pitchFamily="34" charset="0"/>
                <a:cs typeface="Arial" pitchFamily="34" charset="0"/>
              </a:rPr>
              <a:t>njihove kompetencije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na način od kojeg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oni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mogu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imati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koristi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Nakon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što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studenti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shvate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da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imaju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svoju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ulogu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obrazovnom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procesu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steknu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samo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potvrđujući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osjećaj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manje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je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vjerojatno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 da će nastaviti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odusta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jati, a izglednije da će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postati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spremni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razvijati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svoje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vještine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usprkos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poteškoća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ma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</a:t>
            </a:r>
            <a:endParaRPr lang="hr-H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Kako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bi se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postigli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ovi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ciljevi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projekt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će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predložiti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ko</a:t>
            </a:r>
            <a:r>
              <a:rPr lang="hr-HR" sz="1800" b="1" dirty="0" smtClean="0">
                <a:latin typeface="Arial" pitchFamily="34" charset="0"/>
                <a:cs typeface="Arial" pitchFamily="34" charset="0"/>
              </a:rPr>
              <a:t>rpus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interesantn</a:t>
            </a:r>
            <a:r>
              <a:rPr lang="hr-HR" sz="1800" b="1" dirty="0" smtClean="0">
                <a:latin typeface="Arial" pitchFamily="34" charset="0"/>
                <a:cs typeface="Arial" pitchFamily="34" charset="0"/>
              </a:rPr>
              <a:t>ih i motivirajućih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tekst</a:t>
            </a:r>
            <a:r>
              <a:rPr lang="hr-HR" sz="1800" b="1" dirty="0" smtClean="0">
                <a:latin typeface="Arial" pitchFamily="34" charset="0"/>
                <a:cs typeface="Arial" pitchFamily="34" charset="0"/>
              </a:rPr>
              <a:t>ova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hr-HR" sz="1800" b="1" dirty="0" smtClean="0">
                <a:latin typeface="Arial" pitchFamily="34" charset="0"/>
                <a:cs typeface="Arial" pitchFamily="34" charset="0"/>
              </a:rPr>
              <a:t>ma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će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1800" b="1" dirty="0" smtClean="0">
                <a:latin typeface="Arial" pitchFamily="34" charset="0"/>
                <a:cs typeface="Arial" pitchFamily="34" charset="0"/>
              </a:rPr>
              <a:t>nastojati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zadovoljiti</a:t>
            </a:r>
            <a:r>
              <a:rPr lang="hr-HR" sz="1800" b="1" dirty="0" smtClean="0">
                <a:latin typeface="Arial" pitchFamily="34" charset="0"/>
                <a:cs typeface="Arial" pitchFamily="34" charset="0"/>
              </a:rPr>
              <a:t> stvarne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interese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RSP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čitatelja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.</a:t>
            </a:r>
            <a:endParaRPr lang="hr-HR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hr-HR" sz="1800" b="1" dirty="0" smtClean="0">
                <a:latin typeface="Arial" pitchFamily="34" charset="0"/>
                <a:cs typeface="Arial" pitchFamily="34" charset="0"/>
              </a:rPr>
              <a:t>Glavni kriterij prilikom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800" b="1" dirty="0" smtClean="0">
                <a:latin typeface="Arial" pitchFamily="34" charset="0"/>
                <a:cs typeface="Arial" pitchFamily="34" charset="0"/>
              </a:rPr>
              <a:t>odabira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800" b="1" dirty="0" smtClean="0">
                <a:latin typeface="Arial" pitchFamily="34" charset="0"/>
                <a:cs typeface="Arial" pitchFamily="34" charset="0"/>
              </a:rPr>
              <a:t>tekstova usmjeren je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prema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povećanju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interesa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angažmana</a:t>
            </a:r>
            <a:r>
              <a:rPr lang="hr-HR" sz="1800" b="1" dirty="0" smtClean="0">
                <a:latin typeface="Arial" pitchFamily="34" charset="0"/>
                <a:cs typeface="Arial" pitchFamily="34" charset="0"/>
              </a:rPr>
              <a:t> 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naglaskom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poboljšanje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samoefikasnosti</a:t>
            </a:r>
            <a:r>
              <a:rPr lang="hr-HR" sz="1800" b="1" dirty="0" smtClean="0">
                <a:latin typeface="Arial" pitchFamily="34" charset="0"/>
                <a:cs typeface="Arial" pitchFamily="34" charset="0"/>
              </a:rPr>
              <a:t> kod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RSP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čitatelja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.</a:t>
            </a:r>
            <a:endParaRPr lang="hr-HR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hr-HR" sz="18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trategije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prakse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rješavanje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teškoće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čitanja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rijetko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se dotiču </a:t>
            </a:r>
            <a:r>
              <a:rPr lang="hr-HR" sz="18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astavni</a:t>
            </a:r>
            <a:r>
              <a:rPr lang="hr-HR" sz="18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planova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programa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.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astavni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planovi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proizveden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u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sklopu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ovog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projektnoga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paketa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predložit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 će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model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postupnog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prijelaza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iz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kanonske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akademske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pismenosti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preko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drugih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predmetnih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područja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u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različitim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vrstama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medija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prvenstveno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kroz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800" dirty="0">
                <a:latin typeface="Arial" pitchFamily="34" charset="0"/>
                <a:cs typeface="Arial" pitchFamily="34" charset="0"/>
              </a:rPr>
              <a:t>alate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ITC,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kako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bi se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zadovoljile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stvarne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potrebe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RSP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čitatelja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hr-H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hr-HR" sz="1800" dirty="0" smtClean="0">
                <a:latin typeface="Arial" pitchFamily="34" charset="0"/>
                <a:cs typeface="Arial" pitchFamily="34" charset="0"/>
              </a:rPr>
              <a:t>Ak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tivnosti adolescenata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 u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slobodno vrijeme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pod snažnim su utjecajem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 nov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ih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 digital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nih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medija,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dok je 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njihovo 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korištenje u nastavi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sporadično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Možda, to pruža dokaze za problematičnu jaz između ponašanja čitanja u školi iu slobodno vrijeme, i ukazuje na činjenicu da škola ne ispunjava zahtjeve multimodalnog čitanja i medijske pismenosti. Ovaj projekt će uključivati medijske pismenosti i ICT u uputama za čitanje kako bi se poboljšala sposobnost čitanja RSP čitatelja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07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2000">
              <a:schemeClr val="accent1">
                <a:lumMod val="0"/>
                <a:lumOff val="100000"/>
                <a:alpha val="81000"/>
              </a:schemeClr>
            </a:gs>
            <a:gs pos="3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07504" y="116632"/>
            <a:ext cx="8889450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700" b="1" dirty="0" smtClean="0"/>
              <a:t>Implementacija O2 aktivnosti</a:t>
            </a:r>
            <a:endParaRPr lang="hr-HR" sz="2700" b="1" dirty="0"/>
          </a:p>
          <a:p>
            <a:pPr marL="0" indent="0" algn="ctr">
              <a:buNone/>
            </a:pPr>
            <a:r>
              <a:rPr lang="hr-HR" sz="2700" b="1" dirty="0" smtClean="0">
                <a:solidFill>
                  <a:srgbClr val="C00000"/>
                </a:solidFill>
              </a:rPr>
              <a:t>Kriteriji odabira književnih tekstova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611560" y="2924944"/>
            <a:ext cx="6275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sz="half" idx="1"/>
          </p:nvPr>
        </p:nvSpPr>
        <p:spPr>
          <a:xfrm>
            <a:off x="211978" y="1196752"/>
            <a:ext cx="8784976" cy="46160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2200" dirty="0" smtClean="0"/>
              <a:t>Radna </a:t>
            </a:r>
            <a:r>
              <a:rPr lang="hr-HR" sz="2200" dirty="0"/>
              <a:t>skupina za odabir književnih </a:t>
            </a:r>
            <a:r>
              <a:rPr lang="hr-HR" sz="2200" dirty="0" smtClean="0"/>
              <a:t>tekstova (</a:t>
            </a:r>
            <a:r>
              <a:rPr lang="hr-HR" sz="2200" b="1" dirty="0" smtClean="0"/>
              <a:t>prof. savjetnica Neli Mindoljević, </a:t>
            </a:r>
            <a:r>
              <a:rPr lang="hr-HR" sz="2200" b="1" dirty="0"/>
              <a:t>prof. </a:t>
            </a:r>
            <a:r>
              <a:rPr lang="hr-HR" sz="2200" b="1" dirty="0" smtClean="0"/>
              <a:t>savjetnica Cvjetanka Božanić, Jelena Crnek, prof.</a:t>
            </a:r>
            <a:r>
              <a:rPr lang="hr-HR" sz="2200" dirty="0" smtClean="0"/>
              <a:t>) </a:t>
            </a:r>
          </a:p>
          <a:p>
            <a:pPr marL="0" indent="0" algn="just">
              <a:buNone/>
            </a:pPr>
            <a:r>
              <a:rPr lang="hr-HR" sz="2200" dirty="0" smtClean="0"/>
              <a:t>će </a:t>
            </a:r>
            <a:r>
              <a:rPr lang="hr-HR" sz="2200" dirty="0"/>
              <a:t>provesti odabir </a:t>
            </a:r>
            <a:r>
              <a:rPr lang="hr-HR" sz="2200" dirty="0" smtClean="0"/>
              <a:t>ravnajuć </a:t>
            </a:r>
            <a:r>
              <a:rPr lang="hr-HR" sz="2200" dirty="0"/>
              <a:t>se kriterijima</a:t>
            </a:r>
            <a:r>
              <a:rPr lang="hr-HR" sz="2200" dirty="0" smtClean="0"/>
              <a:t>:</a:t>
            </a:r>
          </a:p>
          <a:p>
            <a:pPr algn="just"/>
            <a:r>
              <a:rPr lang="hr-HR" sz="2600" dirty="0" smtClean="0"/>
              <a:t>Tekstovi </a:t>
            </a:r>
            <a:r>
              <a:rPr lang="hr-HR" sz="2600" dirty="0"/>
              <a:t>će biti prikladni za ciljanu skupinu čitatelja (15-18 godina)</a:t>
            </a:r>
          </a:p>
          <a:p>
            <a:pPr algn="just"/>
            <a:r>
              <a:rPr lang="hr-HR" sz="2600" dirty="0" smtClean="0"/>
              <a:t>Tekstovi </a:t>
            </a:r>
            <a:r>
              <a:rPr lang="hr-HR" sz="2600" dirty="0"/>
              <a:t>će odražavati interese ciljane skupine čitatelja (15-18 godina)</a:t>
            </a:r>
          </a:p>
          <a:p>
            <a:pPr algn="just"/>
            <a:r>
              <a:rPr lang="hr-HR" sz="2600" dirty="0" smtClean="0"/>
              <a:t>Tekstovi </a:t>
            </a:r>
            <a:r>
              <a:rPr lang="hr-HR" sz="2600" dirty="0"/>
              <a:t>će biti visoko </a:t>
            </a:r>
            <a:r>
              <a:rPr lang="hr-HR" sz="2600" dirty="0" smtClean="0"/>
              <a:t>motivirajući; zrcalit će teme relevantne učeničkoj dobi i područjima interesa </a:t>
            </a:r>
            <a:endParaRPr lang="hr-HR" sz="2600" dirty="0"/>
          </a:p>
          <a:p>
            <a:pPr algn="just"/>
            <a:r>
              <a:rPr lang="hr-HR" sz="2600" dirty="0"/>
              <a:t>Neke od izabranih priča će obuhvatiti trenutnu migracijsku </a:t>
            </a:r>
            <a:r>
              <a:rPr lang="hr-HR" sz="2600" dirty="0" smtClean="0"/>
              <a:t>	problematiku</a:t>
            </a:r>
            <a:endParaRPr lang="hr-HR" sz="2600" dirty="0"/>
          </a:p>
        </p:txBody>
      </p:sp>
      <p:pic>
        <p:nvPicPr>
          <p:cNvPr id="11" name="Picture 4" descr="C:\Users\korisnik\Desktop\log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3472" y="5956864"/>
            <a:ext cx="2175830" cy="77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C:\Users\korisnik\Downloads\erasmus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14" y="6020406"/>
            <a:ext cx="2376264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233" y="6042375"/>
            <a:ext cx="1679721" cy="67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98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2000">
              <a:schemeClr val="accent1">
                <a:lumMod val="0"/>
                <a:lumOff val="100000"/>
                <a:alpha val="81000"/>
              </a:schemeClr>
            </a:gs>
            <a:gs pos="3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niOkvir 12"/>
          <p:cNvSpPr txBox="1"/>
          <p:nvPr/>
        </p:nvSpPr>
        <p:spPr>
          <a:xfrm>
            <a:off x="611560" y="2924944"/>
            <a:ext cx="6275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sz="half" idx="1"/>
          </p:nvPr>
        </p:nvSpPr>
        <p:spPr>
          <a:xfrm>
            <a:off x="539552" y="476672"/>
            <a:ext cx="8291264" cy="5328592"/>
          </a:xfrm>
        </p:spPr>
        <p:txBody>
          <a:bodyPr>
            <a:normAutofit lnSpcReduction="10000"/>
          </a:bodyPr>
          <a:lstStyle/>
          <a:p>
            <a:endParaRPr lang="hr-HR" dirty="0"/>
          </a:p>
          <a:p>
            <a:r>
              <a:rPr lang="hr-HR" dirty="0" smtClean="0"/>
              <a:t>Odabir </a:t>
            </a:r>
            <a:r>
              <a:rPr lang="hr-HR" dirty="0"/>
              <a:t>će biti vođen načelom uključivanja i promicat će razumijevanje kulturne raznolikosti i baštine</a:t>
            </a:r>
          </a:p>
          <a:p>
            <a:r>
              <a:rPr lang="hr-HR" dirty="0" smtClean="0"/>
              <a:t>Odabir će </a:t>
            </a:r>
            <a:r>
              <a:rPr lang="hr-HR" dirty="0"/>
              <a:t>uključiti domaće i strane autore</a:t>
            </a:r>
          </a:p>
          <a:p>
            <a:r>
              <a:rPr lang="hr-HR" dirty="0" smtClean="0"/>
              <a:t>Uvažit će </a:t>
            </a:r>
            <a:r>
              <a:rPr lang="hr-HR" dirty="0"/>
              <a:t>izvješće o </a:t>
            </a:r>
            <a:r>
              <a:rPr lang="hr-HR" dirty="0" smtClean="0"/>
              <a:t>rezultatima </a:t>
            </a:r>
            <a:r>
              <a:rPr lang="hr-HR" dirty="0"/>
              <a:t>proizašlim iz provedene </a:t>
            </a:r>
            <a:r>
              <a:rPr lang="hr-HR" dirty="0" smtClean="0"/>
              <a:t>ankete o čitateljskim navikama</a:t>
            </a:r>
            <a:endParaRPr lang="hr-HR" dirty="0"/>
          </a:p>
          <a:p>
            <a:r>
              <a:rPr lang="hr-HR" dirty="0" smtClean="0"/>
              <a:t>Vodit </a:t>
            </a:r>
            <a:r>
              <a:rPr lang="hr-HR" dirty="0"/>
              <a:t>će se računa o </a:t>
            </a:r>
            <a:r>
              <a:rPr lang="hr-HR" dirty="0" smtClean="0"/>
              <a:t>dostupnosti </a:t>
            </a:r>
            <a:r>
              <a:rPr lang="hr-HR" dirty="0"/>
              <a:t>književnih tekstova: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a</a:t>
            </a:r>
            <a:r>
              <a:rPr lang="hr-HR" dirty="0"/>
              <a:t>) u različitim formatima (internet, tiskana izdanja…)</a:t>
            </a:r>
          </a:p>
          <a:p>
            <a:pPr marL="0" indent="0">
              <a:buNone/>
            </a:pPr>
            <a:r>
              <a:rPr lang="hr-HR" dirty="0" smtClean="0"/>
              <a:t>    b</a:t>
            </a:r>
            <a:r>
              <a:rPr lang="hr-HR" dirty="0"/>
              <a:t>) na različitim jezicima (nacionalni ili engleski), </a:t>
            </a:r>
          </a:p>
          <a:p>
            <a:pPr marL="0" indent="0">
              <a:buNone/>
            </a:pPr>
            <a:r>
              <a:rPr lang="hr-HR" dirty="0" smtClean="0"/>
              <a:t>    c</a:t>
            </a:r>
            <a:r>
              <a:rPr lang="hr-HR" dirty="0"/>
              <a:t>) mogućim adaptacijama te njihovim </a:t>
            </a:r>
            <a:r>
              <a:rPr lang="hr-HR" dirty="0" smtClean="0"/>
              <a:t>internetskim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vezama</a:t>
            </a:r>
            <a:r>
              <a:rPr lang="hr-HR" dirty="0"/>
              <a:t>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1" name="Picture 4" descr="C:\Users\korisnik\Desktop\log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3472" y="5956864"/>
            <a:ext cx="2175830" cy="77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C:\Users\korisnik\Downloads\erasmus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14" y="6020406"/>
            <a:ext cx="2376264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233" y="6042375"/>
            <a:ext cx="1679721" cy="67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4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>
            <p:extLst>
              <p:ext uri="{D42A27DB-BD31-4B8C-83A1-F6EECF244321}">
                <p14:modId xmlns:p14="http://schemas.microsoft.com/office/powerpoint/2010/main" val="1404126600"/>
              </p:ext>
            </p:extLst>
          </p:nvPr>
        </p:nvGraphicFramePr>
        <p:xfrm>
          <a:off x="-756592" y="476672"/>
          <a:ext cx="10801200" cy="577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326" y="6147966"/>
            <a:ext cx="1679721" cy="67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:\Users\korisnik\Downloads\erasmus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165305"/>
            <a:ext cx="1944216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580111" y="476672"/>
            <a:ext cx="334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smtClean="0">
                <a:solidFill>
                  <a:prstClr val="black"/>
                </a:solidFill>
              </a:rPr>
              <a:t>Projektni prioriteti</a:t>
            </a:r>
            <a:endParaRPr lang="hr-HR" sz="3200" b="1" dirty="0">
              <a:solidFill>
                <a:prstClr val="black"/>
              </a:solidFill>
            </a:endParaRPr>
          </a:p>
        </p:txBody>
      </p:sp>
      <p:grpSp>
        <p:nvGrpSpPr>
          <p:cNvPr id="8" name="Grupa 8"/>
          <p:cNvGrpSpPr/>
          <p:nvPr/>
        </p:nvGrpSpPr>
        <p:grpSpPr>
          <a:xfrm>
            <a:off x="2028834" y="1621691"/>
            <a:ext cx="5047750" cy="3905723"/>
            <a:chOff x="107486" y="1916826"/>
            <a:chExt cx="5047750" cy="3905723"/>
          </a:xfrm>
        </p:grpSpPr>
        <p:sp>
          <p:nvSpPr>
            <p:cNvPr id="9" name="Bločni luk 9"/>
            <p:cNvSpPr/>
            <p:nvPr/>
          </p:nvSpPr>
          <p:spPr>
            <a:xfrm>
              <a:off x="107486" y="1916826"/>
              <a:ext cx="3905723" cy="3905723"/>
            </a:xfrm>
            <a:prstGeom prst="blockArc">
              <a:avLst>
                <a:gd name="adj1" fmla="val 6629"/>
                <a:gd name="adj2" fmla="val 21593371"/>
                <a:gd name="adj3" fmla="val 4641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rostoručno 11"/>
            <p:cNvSpPr/>
            <p:nvPr/>
          </p:nvSpPr>
          <p:spPr>
            <a:xfrm>
              <a:off x="1844723" y="1916826"/>
              <a:ext cx="3310513" cy="3222234"/>
            </a:xfrm>
            <a:custGeom>
              <a:avLst/>
              <a:gdLst>
                <a:gd name="connsiteX0" fmla="*/ 0 w 4053167"/>
                <a:gd name="connsiteY0" fmla="*/ 1867183 h 3734365"/>
                <a:gd name="connsiteX1" fmla="*/ 2026584 w 4053167"/>
                <a:gd name="connsiteY1" fmla="*/ 0 h 3734365"/>
                <a:gd name="connsiteX2" fmla="*/ 4053168 w 4053167"/>
                <a:gd name="connsiteY2" fmla="*/ 1867183 h 3734365"/>
                <a:gd name="connsiteX3" fmla="*/ 2026584 w 4053167"/>
                <a:gd name="connsiteY3" fmla="*/ 3734366 h 3734365"/>
                <a:gd name="connsiteX4" fmla="*/ 0 w 4053167"/>
                <a:gd name="connsiteY4" fmla="*/ 1867183 h 3734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3167" h="3734365">
                  <a:moveTo>
                    <a:pt x="0" y="1867183"/>
                  </a:moveTo>
                  <a:cubicBezTo>
                    <a:pt x="0" y="835966"/>
                    <a:pt x="907333" y="0"/>
                    <a:pt x="2026584" y="0"/>
                  </a:cubicBezTo>
                  <a:cubicBezTo>
                    <a:pt x="3145835" y="0"/>
                    <a:pt x="4053168" y="835966"/>
                    <a:pt x="4053168" y="1867183"/>
                  </a:cubicBezTo>
                  <a:cubicBezTo>
                    <a:pt x="4053168" y="2898400"/>
                    <a:pt x="3145835" y="3734366"/>
                    <a:pt x="2026584" y="3734366"/>
                  </a:cubicBezTo>
                  <a:cubicBezTo>
                    <a:pt x="907333" y="3734366"/>
                    <a:pt x="0" y="2898400"/>
                    <a:pt x="0" y="1867183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323" tIns="578635" rIns="625323" bIns="578635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2500" b="1" dirty="0" smtClean="0">
                <a:solidFill>
                  <a:srgbClr val="FFFF0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985475" y="2632643"/>
            <a:ext cx="29046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400" b="1" dirty="0">
                <a:solidFill>
                  <a:srgbClr val="FFFF00"/>
                </a:solidFill>
              </a:rPr>
              <a:t>Jačanje </a:t>
            </a:r>
            <a:r>
              <a:rPr lang="hr-HR" sz="2400" b="1" dirty="0" smtClean="0">
                <a:solidFill>
                  <a:srgbClr val="FFFF00"/>
                </a:solidFill>
              </a:rPr>
              <a:t>nastavničkih </a:t>
            </a:r>
            <a:r>
              <a:rPr lang="hr-HR" sz="2400" b="1" dirty="0">
                <a:solidFill>
                  <a:srgbClr val="FFFF00"/>
                </a:solidFill>
              </a:rPr>
              <a:t>profesionalnih </a:t>
            </a:r>
            <a:r>
              <a:rPr lang="hr-HR" sz="2400" b="1" dirty="0" smtClean="0">
                <a:solidFill>
                  <a:srgbClr val="FFFF00"/>
                </a:solidFill>
              </a:rPr>
              <a:t>kompetencija</a:t>
            </a:r>
            <a:endParaRPr lang="hr-HR" sz="2400" b="1" dirty="0">
              <a:solidFill>
                <a:srgbClr val="FFFF00"/>
              </a:solidFill>
            </a:endParaRPr>
          </a:p>
        </p:txBody>
      </p:sp>
      <p:pic>
        <p:nvPicPr>
          <p:cNvPr id="3" name="Picture 4" descr="C:\Users\korisnik\Desktop\logo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612" y="1944862"/>
            <a:ext cx="2465421" cy="146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52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620688"/>
            <a:ext cx="8229600" cy="590465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hr-HR" dirty="0"/>
              <a:t>Inicijativa pokrenuta ovim projektom </a:t>
            </a:r>
            <a:r>
              <a:rPr lang="hr-HR" b="1" dirty="0"/>
              <a:t>također će pomoći</a:t>
            </a:r>
            <a:r>
              <a:rPr lang="hr-HR" dirty="0"/>
              <a:t> i </a:t>
            </a:r>
            <a:r>
              <a:rPr lang="hr-HR" b="1" dirty="0"/>
              <a:t>srednjoškolskim nastavnicima, </a:t>
            </a:r>
            <a:r>
              <a:rPr lang="hr-HR" b="1" dirty="0" smtClean="0"/>
              <a:t>knjižničarima</a:t>
            </a:r>
            <a:r>
              <a:rPr lang="hr-HR" b="1" dirty="0"/>
              <a:t>, stručnim službama kao i </a:t>
            </a:r>
            <a:r>
              <a:rPr lang="hr-HR" b="1" dirty="0" smtClean="0"/>
              <a:t>nastavničkim edukatorima </a:t>
            </a:r>
            <a:r>
              <a:rPr lang="hr-HR" b="1" dirty="0"/>
              <a:t>školskoga osoblja</a:t>
            </a:r>
            <a:r>
              <a:rPr lang="hr-HR" dirty="0"/>
              <a:t> u razvoju onih vještina potrebnih za podršku pri rješavanju čitateljskih nedaća ove ciljne skupine</a:t>
            </a:r>
            <a:r>
              <a:rPr lang="hr-HR" dirty="0" smtClean="0"/>
              <a:t>.</a:t>
            </a:r>
          </a:p>
          <a:p>
            <a:pPr marL="0" indent="0" algn="just">
              <a:buNone/>
            </a:pPr>
            <a:r>
              <a:rPr lang="hr-HR" dirty="0" smtClean="0"/>
              <a:t>Edukacijski moduli (O4) usmjereni su k r</a:t>
            </a:r>
            <a:r>
              <a:rPr lang="en-US" dirty="0" err="1" smtClean="0"/>
              <a:t>azvoj</a:t>
            </a:r>
            <a:r>
              <a:rPr lang="hr-HR" dirty="0" smtClean="0"/>
              <a:t>u i jačanju nastavničkih kompetencija </a:t>
            </a:r>
            <a:r>
              <a:rPr lang="en-US" dirty="0"/>
              <a:t>u </a:t>
            </a:r>
            <a:r>
              <a:rPr lang="en-US" dirty="0" err="1"/>
              <a:t>nastavi</a:t>
            </a:r>
            <a:r>
              <a:rPr lang="en-US" dirty="0"/>
              <a:t> </a:t>
            </a:r>
            <a:r>
              <a:rPr lang="en-US" dirty="0" err="1" smtClean="0"/>
              <a:t>čitanja</a:t>
            </a:r>
            <a:endParaRPr lang="hr-HR" dirty="0" smtClean="0"/>
          </a:p>
          <a:p>
            <a:pPr marL="0" indent="0" algn="just">
              <a:buNone/>
            </a:pPr>
            <a:endParaRPr lang="hr-HR" dirty="0"/>
          </a:p>
          <a:p>
            <a:pPr marL="0" indent="0" algn="just">
              <a:buNone/>
            </a:pPr>
            <a:r>
              <a:rPr lang="en-US" dirty="0" smtClean="0"/>
              <a:t>Moodle platform</a:t>
            </a:r>
            <a:r>
              <a:rPr lang="hr-HR" dirty="0" smtClean="0"/>
              <a:t>a</a:t>
            </a:r>
            <a:r>
              <a:rPr lang="en-US" dirty="0" smtClean="0"/>
              <a:t>, </a:t>
            </a:r>
            <a:r>
              <a:rPr lang="hr-HR" dirty="0" smtClean="0"/>
              <a:t>poduprta</a:t>
            </a:r>
            <a:r>
              <a:rPr lang="en-US" dirty="0" smtClean="0"/>
              <a:t> </a:t>
            </a:r>
            <a:r>
              <a:rPr lang="en-US" dirty="0" err="1" smtClean="0"/>
              <a:t>odgovarajući</a:t>
            </a:r>
            <a:r>
              <a:rPr lang="hr-HR" dirty="0" smtClean="0"/>
              <a:t>m</a:t>
            </a:r>
            <a:r>
              <a:rPr lang="en-US" dirty="0" smtClean="0"/>
              <a:t> </a:t>
            </a:r>
            <a:r>
              <a:rPr lang="en-US" dirty="0" err="1" smtClean="0"/>
              <a:t>nastavni</a:t>
            </a:r>
            <a:r>
              <a:rPr lang="hr-HR" dirty="0" smtClean="0"/>
              <a:t>m</a:t>
            </a:r>
            <a:r>
              <a:rPr lang="en-US" dirty="0" smtClean="0"/>
              <a:t> </a:t>
            </a:r>
            <a:r>
              <a:rPr lang="en-US" dirty="0" err="1"/>
              <a:t>sredstava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hr-HR" dirty="0" smtClean="0"/>
              <a:t>izvorima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tekstovi</a:t>
            </a:r>
            <a:r>
              <a:rPr lang="en-US" dirty="0"/>
              <a:t>, video, </a:t>
            </a:r>
            <a:r>
              <a:rPr lang="en-US" dirty="0" err="1"/>
              <a:t>linkovi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web </a:t>
            </a:r>
            <a:r>
              <a:rPr lang="en-US" dirty="0" err="1"/>
              <a:t>stranicama</a:t>
            </a:r>
            <a:r>
              <a:rPr lang="en-US" dirty="0"/>
              <a:t>,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studenata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testovi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procjenu</a:t>
            </a:r>
            <a:r>
              <a:rPr lang="en-US" dirty="0"/>
              <a:t>) </a:t>
            </a:r>
            <a:r>
              <a:rPr lang="en-US" dirty="0" err="1" smtClean="0"/>
              <a:t>pomoći</a:t>
            </a:r>
            <a:r>
              <a:rPr lang="en-US" dirty="0" smtClean="0"/>
              <a:t> </a:t>
            </a:r>
            <a:r>
              <a:rPr lang="en-US" dirty="0" err="1"/>
              <a:t>nastavnicima</a:t>
            </a:r>
            <a:r>
              <a:rPr lang="en-US" dirty="0"/>
              <a:t> </a:t>
            </a:r>
            <a:r>
              <a:rPr lang="en-US" dirty="0" err="1"/>
              <a:t>uvesti</a:t>
            </a:r>
            <a:r>
              <a:rPr lang="en-US" dirty="0"/>
              <a:t> </a:t>
            </a:r>
            <a:r>
              <a:rPr lang="en-US" dirty="0" err="1"/>
              <a:t>održivi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u </a:t>
            </a:r>
            <a:r>
              <a:rPr lang="en-US" dirty="0" err="1"/>
              <a:t>učionice</a:t>
            </a:r>
            <a:r>
              <a:rPr lang="en-US" dirty="0"/>
              <a:t>. </a:t>
            </a:r>
            <a:r>
              <a:rPr lang="en-US" dirty="0" err="1" smtClean="0"/>
              <a:t>Sv</a:t>
            </a:r>
            <a:r>
              <a:rPr lang="hr-HR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r>
              <a:rPr lang="hr-HR" dirty="0" smtClean="0"/>
              <a:t>e će</a:t>
            </a:r>
            <a:r>
              <a:rPr lang="en-US" dirty="0" smtClean="0"/>
              <a:t> </a:t>
            </a:r>
            <a:r>
              <a:rPr lang="en-US" dirty="0" err="1" smtClean="0"/>
              <a:t>razvi</a:t>
            </a:r>
            <a:r>
              <a:rPr lang="hr-HR" dirty="0" smtClean="0"/>
              <a:t>ti </a:t>
            </a:r>
            <a:r>
              <a:rPr lang="en-US" dirty="0" err="1" smtClean="0"/>
              <a:t>projektni</a:t>
            </a:r>
            <a:r>
              <a:rPr lang="en-US" dirty="0" smtClean="0"/>
              <a:t> partner</a:t>
            </a:r>
            <a:r>
              <a:rPr lang="hr-HR" dirty="0" smtClean="0"/>
              <a:t>i, za svaku zemlju pojedinačno, ali i u zajedničkom kontekstu</a:t>
            </a:r>
            <a:r>
              <a:rPr lang="en-US" dirty="0" smtClean="0"/>
              <a:t>.</a:t>
            </a:r>
            <a:endParaRPr lang="hr-HR" dirty="0" smtClean="0"/>
          </a:p>
          <a:p>
            <a:pPr marL="0" indent="0" algn="just">
              <a:buNone/>
            </a:pPr>
            <a:endParaRPr lang="hr-HR" dirty="0" smtClean="0"/>
          </a:p>
          <a:p>
            <a:pPr marL="0" indent="0" algn="just">
              <a:buNone/>
            </a:pPr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je </a:t>
            </a:r>
            <a:r>
              <a:rPr lang="en-US" dirty="0" err="1"/>
              <a:t>podizanje</a:t>
            </a:r>
            <a:r>
              <a:rPr lang="en-US" dirty="0"/>
              <a:t> </a:t>
            </a:r>
            <a:r>
              <a:rPr lang="en-US" dirty="0" err="1"/>
              <a:t>razine</a:t>
            </a:r>
            <a:r>
              <a:rPr lang="en-US" dirty="0"/>
              <a:t> </a:t>
            </a:r>
            <a:r>
              <a:rPr lang="en-US" dirty="0" err="1"/>
              <a:t>kvalitete</a:t>
            </a:r>
            <a:r>
              <a:rPr lang="en-US" dirty="0"/>
              <a:t> </a:t>
            </a:r>
            <a:r>
              <a:rPr lang="en-US" dirty="0" err="1"/>
              <a:t>nastave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učenja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inovativne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bi u </a:t>
            </a:r>
            <a:r>
              <a:rPr lang="en-US" dirty="0" err="1"/>
              <a:t>konačnici</a:t>
            </a:r>
            <a:r>
              <a:rPr lang="en-US" dirty="0"/>
              <a:t> </a:t>
            </a:r>
            <a:r>
              <a:rPr lang="hr-HR" dirty="0"/>
              <a:t>utjecale</a:t>
            </a:r>
            <a:r>
              <a:rPr lang="en-US" dirty="0"/>
              <a:t> </a:t>
            </a:r>
            <a:r>
              <a:rPr lang="hr-HR" dirty="0"/>
              <a:t>na </a:t>
            </a:r>
            <a:r>
              <a:rPr lang="en-US" dirty="0" err="1"/>
              <a:t>promjenu</a:t>
            </a:r>
            <a:r>
              <a:rPr lang="en-US" dirty="0"/>
              <a:t> </a:t>
            </a:r>
            <a:r>
              <a:rPr lang="hr-HR" dirty="0" smtClean="0"/>
              <a:t>čitateljske </a:t>
            </a:r>
            <a:r>
              <a:rPr lang="en-US" b="1" dirty="0" err="1" smtClean="0"/>
              <a:t>paradigme</a:t>
            </a:r>
            <a:r>
              <a:rPr lang="en-US" b="1" dirty="0" smtClean="0"/>
              <a:t>.</a:t>
            </a:r>
            <a:endParaRPr lang="hr-HR" b="1" dirty="0"/>
          </a:p>
          <a:p>
            <a:pPr marL="0" indent="0" algn="just">
              <a:buNone/>
            </a:pPr>
            <a:r>
              <a:rPr lang="en-US" dirty="0" err="1" smtClean="0"/>
              <a:t>Vjerujemo</a:t>
            </a:r>
            <a:r>
              <a:rPr lang="en-US" dirty="0" smtClean="0"/>
              <a:t> da</a:t>
            </a:r>
            <a:r>
              <a:rPr lang="hr-HR" dirty="0" smtClean="0"/>
              <a:t> će,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konačnici</a:t>
            </a:r>
            <a:r>
              <a:rPr lang="en-US" dirty="0"/>
              <a:t>, </a:t>
            </a:r>
            <a:r>
              <a:rPr lang="en-US" dirty="0" err="1"/>
              <a:t>rezultati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mogućnosti</a:t>
            </a:r>
            <a:r>
              <a:rPr lang="en-US" dirty="0"/>
              <a:t> </a:t>
            </a:r>
            <a:r>
              <a:rPr lang="en-US" dirty="0" err="1"/>
              <a:t>pomoći</a:t>
            </a:r>
            <a:r>
              <a:rPr lang="en-US" dirty="0"/>
              <a:t> </a:t>
            </a:r>
            <a:r>
              <a:rPr lang="en-US" dirty="0" err="1"/>
              <a:t>nastavnicima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donositelj</a:t>
            </a:r>
            <a:r>
              <a:rPr lang="hr-HR" dirty="0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odluka</a:t>
            </a:r>
            <a:r>
              <a:rPr lang="hr-HR" dirty="0" smtClean="0"/>
              <a:t> na </a:t>
            </a:r>
            <a:r>
              <a:rPr lang="en-US" dirty="0" err="1" smtClean="0"/>
              <a:t>nacionaln</a:t>
            </a:r>
            <a:r>
              <a:rPr lang="hr-HR" dirty="0" smtClean="0"/>
              <a:t>im razinama</a:t>
            </a:r>
            <a:r>
              <a:rPr lang="en-US" dirty="0" smtClean="0"/>
              <a:t> </a:t>
            </a:r>
            <a:r>
              <a:rPr lang="en-US" dirty="0" err="1" smtClean="0"/>
              <a:t>posti</a:t>
            </a:r>
            <a:r>
              <a:rPr lang="hr-HR" dirty="0" smtClean="0"/>
              <a:t>ći ono</a:t>
            </a:r>
            <a:r>
              <a:rPr lang="en-US" dirty="0" smtClean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stručnjaci</a:t>
            </a:r>
            <a:r>
              <a:rPr lang="en-US" dirty="0"/>
              <a:t> </a:t>
            </a:r>
            <a:r>
              <a:rPr lang="hr-HR" dirty="0" smtClean="0"/>
              <a:t>na europskoj razini</a:t>
            </a:r>
            <a:r>
              <a:rPr lang="en-US" dirty="0" smtClean="0"/>
              <a:t> </a:t>
            </a:r>
            <a:r>
              <a:rPr lang="hr-HR" dirty="0" smtClean="0"/>
              <a:t>traže (do 2020 podizanje ljestvice čitateljske pismenosti)</a:t>
            </a:r>
            <a:r>
              <a:rPr lang="en-US" dirty="0" smtClean="0"/>
              <a:t>.</a:t>
            </a:r>
            <a:endParaRPr lang="hr-HR" dirty="0" smtClean="0"/>
          </a:p>
          <a:p>
            <a:pPr marL="0" indent="0" algn="just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296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9000">
              <a:schemeClr val="accent1">
                <a:lumMod val="0"/>
                <a:lumOff val="100000"/>
                <a:alpha val="81000"/>
              </a:schemeClr>
            </a:gs>
            <a:gs pos="3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2447031" y="260648"/>
            <a:ext cx="6301433" cy="17281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3000" b="1" dirty="0" smtClean="0"/>
              <a:t>Zablude</a:t>
            </a:r>
          </a:p>
          <a:p>
            <a:pPr marL="0" indent="0">
              <a:buNone/>
            </a:pPr>
            <a:r>
              <a:rPr lang="hr-HR" sz="2000" b="1" dirty="0" smtClean="0"/>
              <a:t>(</a:t>
            </a:r>
            <a:r>
              <a:rPr lang="en-US" sz="2000" b="1" dirty="0" smtClean="0"/>
              <a:t>EU </a:t>
            </a:r>
            <a:r>
              <a:rPr lang="en-US" sz="2000" b="1" dirty="0"/>
              <a:t>HIGH LEVEL GROUP OF EXPERTS ON </a:t>
            </a:r>
            <a:r>
              <a:rPr lang="en-US" sz="2000" b="1" dirty="0" smtClean="0"/>
              <a:t>LITERACY</a:t>
            </a:r>
            <a:r>
              <a:rPr lang="hr-HR" sz="2000" b="1" dirty="0" smtClean="0"/>
              <a:t>, </a:t>
            </a:r>
          </a:p>
          <a:p>
            <a:pPr marL="0" indent="0">
              <a:buNone/>
            </a:pPr>
            <a:r>
              <a:rPr lang="hr-HR" sz="2000" b="1" dirty="0" smtClean="0"/>
              <a:t>Final </a:t>
            </a:r>
            <a:r>
              <a:rPr lang="hr-HR" sz="2000" b="1" dirty="0"/>
              <a:t>Report, September </a:t>
            </a:r>
            <a:r>
              <a:rPr lang="hr-HR" sz="2000" b="1" dirty="0" smtClean="0"/>
              <a:t>2012)</a:t>
            </a:r>
          </a:p>
          <a:p>
            <a:pPr marL="0" indent="0">
              <a:buNone/>
            </a:pPr>
            <a:r>
              <a:rPr lang="hr-HR" sz="1200" b="1" dirty="0" smtClean="0">
                <a:hlinkClick r:id="rId2"/>
              </a:rPr>
              <a:t>http</a:t>
            </a:r>
            <a:r>
              <a:rPr lang="hr-HR" sz="1200" b="1" dirty="0">
                <a:hlinkClick r:id="rId2"/>
              </a:rPr>
              <a:t>://</a:t>
            </a:r>
            <a:r>
              <a:rPr lang="hr-HR" sz="1200" b="1" dirty="0" smtClean="0">
                <a:hlinkClick r:id="rId2"/>
              </a:rPr>
              <a:t>ec.europa.eu/dgs/education_culture/repository/education/policy/school/doc/literacy-report_en.pdf</a:t>
            </a:r>
            <a:endParaRPr lang="hr-HR" sz="1200" b="1" dirty="0" smtClean="0"/>
          </a:p>
          <a:p>
            <a:pPr marL="0" indent="0">
              <a:buNone/>
            </a:pPr>
            <a:endParaRPr lang="hr-HR" sz="1200" b="1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96739561"/>
              </p:ext>
            </p:extLst>
          </p:nvPr>
        </p:nvGraphicFramePr>
        <p:xfrm>
          <a:off x="683568" y="1772816"/>
          <a:ext cx="8077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16" descr="C:\Users\korisnik\Downloads\erasmus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165305"/>
            <a:ext cx="2160240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326" y="6147966"/>
            <a:ext cx="1679721" cy="67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korisnik\Desktop\logo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18" y="49078"/>
            <a:ext cx="2393413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4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251520" y="980728"/>
            <a:ext cx="8748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X. gimnazija „Ivan Supek“ je u ožujku 2016. godine prijavila </a:t>
            </a:r>
            <a:r>
              <a:rPr lang="hr-HR" b="1" dirty="0"/>
              <a:t>Erasmus+</a:t>
            </a:r>
            <a:r>
              <a:rPr lang="hr-HR" dirty="0"/>
              <a:t> projekt naziva </a:t>
            </a:r>
            <a:r>
              <a:rPr lang="hr-HR" b="1" i="1" dirty="0"/>
              <a:t>Priručnik za neodlučne, posrnule i loše čitatelje </a:t>
            </a:r>
            <a:r>
              <a:rPr lang="hr-HR" dirty="0"/>
              <a:t>(</a:t>
            </a:r>
            <a:r>
              <a:rPr lang="hr-HR" i="1" dirty="0"/>
              <a:t>Handbook for reluctant, struggling and poor readers</a:t>
            </a:r>
            <a:r>
              <a:rPr lang="hr-HR" dirty="0"/>
              <a:t>). Projekt je prepoznala i odobrila </a:t>
            </a:r>
            <a:r>
              <a:rPr lang="hr-HR" b="1" dirty="0"/>
              <a:t>Agencija za mobilnost i programe EU</a:t>
            </a:r>
            <a:r>
              <a:rPr lang="hr-HR" dirty="0"/>
              <a:t> dodijelivši mu bespovratna sredstva i odobrenje za provođenje u razdoblju od dvije godine. </a:t>
            </a:r>
          </a:p>
          <a:p>
            <a:r>
              <a:rPr lang="hr-HR" dirty="0"/>
              <a:t> </a:t>
            </a:r>
          </a:p>
          <a:p>
            <a:r>
              <a:rPr lang="hr-HR" b="1" i="1" dirty="0"/>
              <a:t>Priručnik za neodlučne, posrnule i loše čitatelje</a:t>
            </a:r>
            <a:r>
              <a:rPr lang="hr-HR" dirty="0"/>
              <a:t> definira čitateljsku pismenost kao bitan dio ljudskoga prava na obrazovanje. </a:t>
            </a:r>
            <a:r>
              <a:rPr lang="hr-HR" b="1" dirty="0"/>
              <a:t>Pravo na čitateljsku pismenost</a:t>
            </a:r>
            <a:r>
              <a:rPr lang="hr-HR" dirty="0"/>
              <a:t> učeničke populacije u dobi od 15. do 18. godine, pretpostavljeno ovim projektom, </a:t>
            </a:r>
            <a:r>
              <a:rPr lang="hr-HR" b="1" dirty="0"/>
              <a:t>prevodi se u pravo na potporu učeničkoj čitateljskoj pismenosti. Nikoga tko se bori s pismenosti, ne treba pustiti da se bori sam.</a:t>
            </a:r>
          </a:p>
          <a:p>
            <a:r>
              <a:rPr lang="hr-H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9834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8435280" cy="5937523"/>
          </a:xfrm>
        </p:spPr>
        <p:txBody>
          <a:bodyPr>
            <a:noAutofit/>
          </a:bodyPr>
          <a:lstStyle/>
          <a:p>
            <a:r>
              <a:rPr lang="vi-VN" sz="1800" dirty="0">
                <a:latin typeface="Calibri body"/>
              </a:rPr>
              <a:t>Tri zablude </a:t>
            </a:r>
            <a:r>
              <a:rPr lang="hr-HR" sz="1800" dirty="0" smtClean="0">
                <a:latin typeface="Calibri body"/>
              </a:rPr>
              <a:t>kojima će se </a:t>
            </a:r>
            <a:r>
              <a:rPr lang="vi-VN" sz="1800" dirty="0" smtClean="0">
                <a:latin typeface="Calibri body"/>
              </a:rPr>
              <a:t>ovaj </a:t>
            </a:r>
            <a:r>
              <a:rPr lang="vi-VN" sz="1800" dirty="0">
                <a:latin typeface="Calibri body"/>
              </a:rPr>
              <a:t>projekt </a:t>
            </a:r>
            <a:r>
              <a:rPr lang="hr-HR" sz="1800" dirty="0" smtClean="0">
                <a:latin typeface="Calibri body"/>
              </a:rPr>
              <a:t>pokušati </a:t>
            </a:r>
            <a:r>
              <a:rPr lang="hr-HR" sz="1800" dirty="0" err="1" smtClean="0">
                <a:latin typeface="Calibri body"/>
              </a:rPr>
              <a:t>suprostaviti</a:t>
            </a:r>
            <a:r>
              <a:rPr lang="vi-VN" sz="1800" dirty="0" smtClean="0">
                <a:latin typeface="Calibri body"/>
              </a:rPr>
              <a:t>:</a:t>
            </a:r>
            <a:endParaRPr lang="hr-HR" sz="1800" dirty="0" smtClean="0">
              <a:latin typeface="Calibri body"/>
            </a:endParaRPr>
          </a:p>
          <a:p>
            <a:pPr marL="0" indent="0">
              <a:buNone/>
            </a:pPr>
            <a:endParaRPr lang="hr-HR" sz="1800" dirty="0" smtClean="0">
              <a:latin typeface="Calibri body"/>
            </a:endParaRPr>
          </a:p>
          <a:p>
            <a:pPr marL="0" indent="0">
              <a:buNone/>
            </a:pPr>
            <a:r>
              <a:rPr lang="vi-VN" sz="1800" dirty="0" smtClean="0">
                <a:latin typeface="Calibri body"/>
              </a:rPr>
              <a:t>1.</a:t>
            </a:r>
            <a:r>
              <a:rPr lang="hr-HR" sz="1800" dirty="0" smtClean="0">
                <a:latin typeface="Calibri body"/>
              </a:rPr>
              <a:t>Od današnjih učenika uglavnom se</a:t>
            </a:r>
            <a:r>
              <a:rPr lang="vi-VN" sz="1800" dirty="0" smtClean="0">
                <a:latin typeface="Calibri body"/>
              </a:rPr>
              <a:t> </a:t>
            </a:r>
            <a:r>
              <a:rPr lang="vi-VN" sz="1800" dirty="0">
                <a:latin typeface="Calibri body"/>
              </a:rPr>
              <a:t>se očekuje napredak u čitanju i </a:t>
            </a:r>
            <a:r>
              <a:rPr lang="vi-VN" sz="1800" dirty="0" smtClean="0">
                <a:latin typeface="Calibri body"/>
              </a:rPr>
              <a:t>pisanju </a:t>
            </a:r>
            <a:r>
              <a:rPr lang="vi-VN" sz="1800" dirty="0">
                <a:latin typeface="Calibri body"/>
              </a:rPr>
              <a:t>standardnom brzinom i kroz jednu metodologiju. </a:t>
            </a:r>
            <a:r>
              <a:rPr lang="hr-HR" sz="1800" dirty="0" smtClean="0">
                <a:latin typeface="Calibri body"/>
              </a:rPr>
              <a:t>RSP</a:t>
            </a:r>
            <a:r>
              <a:rPr lang="vi-VN" sz="1800" dirty="0" smtClean="0">
                <a:latin typeface="Calibri body"/>
              </a:rPr>
              <a:t> čitatelj</a:t>
            </a:r>
            <a:r>
              <a:rPr lang="hr-HR" sz="1800" dirty="0" smtClean="0">
                <a:latin typeface="Calibri body"/>
              </a:rPr>
              <a:t>ima</a:t>
            </a:r>
            <a:r>
              <a:rPr lang="vi-VN" sz="1800" dirty="0" smtClean="0">
                <a:latin typeface="Calibri body"/>
              </a:rPr>
              <a:t> </a:t>
            </a:r>
            <a:r>
              <a:rPr lang="vi-VN" sz="1800" dirty="0">
                <a:latin typeface="Calibri body"/>
              </a:rPr>
              <a:t>često se </a:t>
            </a:r>
            <a:r>
              <a:rPr lang="hr-HR" sz="1800" dirty="0" smtClean="0">
                <a:latin typeface="Calibri body"/>
              </a:rPr>
              <a:t>pripisuje </a:t>
            </a:r>
            <a:r>
              <a:rPr lang="vi-VN" sz="1800" dirty="0" smtClean="0">
                <a:latin typeface="Calibri body"/>
              </a:rPr>
              <a:t>dijagno</a:t>
            </a:r>
            <a:r>
              <a:rPr lang="hr-HR" sz="1800" dirty="0" smtClean="0">
                <a:latin typeface="Calibri body"/>
              </a:rPr>
              <a:t>za disleksije</a:t>
            </a:r>
            <a:r>
              <a:rPr lang="vi-VN" sz="1800" dirty="0" smtClean="0">
                <a:latin typeface="Calibri body"/>
              </a:rPr>
              <a:t>. </a:t>
            </a:r>
            <a:r>
              <a:rPr lang="vi-VN" sz="1800" b="1" dirty="0">
                <a:latin typeface="Calibri body"/>
              </a:rPr>
              <a:t>Dijagnoza mora biti </a:t>
            </a:r>
            <a:r>
              <a:rPr lang="vi-VN" sz="1800" b="1" dirty="0" smtClean="0">
                <a:latin typeface="Calibri body"/>
              </a:rPr>
              <a:t>‘</a:t>
            </a:r>
            <a:r>
              <a:rPr lang="hr-HR" sz="1800" b="1" dirty="0" smtClean="0">
                <a:latin typeface="Calibri body"/>
              </a:rPr>
              <a:t>RSP</a:t>
            </a:r>
            <a:r>
              <a:rPr lang="vi-VN" sz="1800" b="1" dirty="0" smtClean="0">
                <a:latin typeface="Calibri body"/>
              </a:rPr>
              <a:t> </a:t>
            </a:r>
            <a:r>
              <a:rPr lang="vi-VN" sz="1800" b="1" dirty="0">
                <a:latin typeface="Calibri body"/>
              </a:rPr>
              <a:t>čitatelj'</a:t>
            </a:r>
            <a:r>
              <a:rPr lang="vi-VN" sz="1800" dirty="0">
                <a:latin typeface="Calibri body"/>
              </a:rPr>
              <a:t> (Suchodoletz, W. Von, 2003), a fokus bi trebao biti na rješavanju problema. </a:t>
            </a:r>
            <a:endParaRPr lang="hr-HR" sz="1800" dirty="0" smtClean="0">
              <a:latin typeface="Calibri body"/>
            </a:endParaRPr>
          </a:p>
          <a:p>
            <a:pPr marL="0" indent="0">
              <a:buNone/>
            </a:pPr>
            <a:endParaRPr lang="hr-HR" sz="1800" dirty="0" smtClean="0">
              <a:latin typeface="Calibri body"/>
            </a:endParaRPr>
          </a:p>
          <a:p>
            <a:pPr marL="0" indent="0">
              <a:buNone/>
            </a:pPr>
            <a:r>
              <a:rPr lang="vi-VN" sz="1800" dirty="0" smtClean="0">
                <a:latin typeface="Calibri body"/>
              </a:rPr>
              <a:t>2</a:t>
            </a:r>
            <a:r>
              <a:rPr lang="vi-VN" sz="1800" dirty="0">
                <a:latin typeface="Calibri body"/>
              </a:rPr>
              <a:t>. </a:t>
            </a:r>
            <a:r>
              <a:rPr lang="hr-HR" sz="1800" b="1" dirty="0">
                <a:latin typeface="Calibri body"/>
              </a:rPr>
              <a:t>Prekasno je za problem čitateljske pismenosti bilo što učiniti, nakon što djeca jednom napuste osnovnu školu </a:t>
            </a:r>
            <a:endParaRPr lang="hr-HR" sz="1800" b="1" dirty="0" smtClean="0">
              <a:latin typeface="Calibri body"/>
            </a:endParaRPr>
          </a:p>
          <a:p>
            <a:pPr marL="0" indent="0">
              <a:buNone/>
            </a:pPr>
            <a:endParaRPr lang="hr-HR" sz="1800" b="1" dirty="0" smtClean="0">
              <a:latin typeface="Calibri body"/>
            </a:endParaRPr>
          </a:p>
          <a:p>
            <a:pPr marL="0" lvl="0" indent="0">
              <a:buNone/>
            </a:pPr>
            <a:r>
              <a:rPr lang="vi-VN" sz="1800" dirty="0" smtClean="0">
                <a:latin typeface="Calibri body"/>
              </a:rPr>
              <a:t>Sv</a:t>
            </a:r>
            <a:r>
              <a:rPr lang="hr-HR" sz="1800" dirty="0" smtClean="0">
                <a:latin typeface="Calibri body"/>
              </a:rPr>
              <a:t>i koji se bave ovim</a:t>
            </a:r>
            <a:r>
              <a:rPr lang="vi-VN" sz="1800" dirty="0" smtClean="0">
                <a:latin typeface="Calibri body"/>
              </a:rPr>
              <a:t> p</a:t>
            </a:r>
            <a:r>
              <a:rPr lang="hr-HR" sz="1800" dirty="0" smtClean="0">
                <a:latin typeface="Calibri body"/>
              </a:rPr>
              <a:t>roblemom</a:t>
            </a:r>
            <a:r>
              <a:rPr lang="vi-VN" sz="1800" dirty="0" smtClean="0">
                <a:latin typeface="Calibri body"/>
              </a:rPr>
              <a:t> slažu</a:t>
            </a:r>
            <a:r>
              <a:rPr lang="hr-HR" sz="1800" dirty="0" smtClean="0">
                <a:latin typeface="Calibri body"/>
              </a:rPr>
              <a:t> se</a:t>
            </a:r>
            <a:r>
              <a:rPr lang="vi-VN" sz="1800" dirty="0" smtClean="0">
                <a:latin typeface="Calibri body"/>
              </a:rPr>
              <a:t> </a:t>
            </a:r>
            <a:r>
              <a:rPr lang="vi-VN" sz="1800" dirty="0">
                <a:latin typeface="Calibri body"/>
              </a:rPr>
              <a:t>da: a) </a:t>
            </a:r>
            <a:r>
              <a:rPr lang="hr-HR" sz="1800" dirty="0" smtClean="0">
                <a:latin typeface="Calibri body"/>
              </a:rPr>
              <a:t>RSP</a:t>
            </a:r>
            <a:r>
              <a:rPr lang="vi-VN" sz="1800" dirty="0" smtClean="0">
                <a:latin typeface="Calibri body"/>
              </a:rPr>
              <a:t> </a:t>
            </a:r>
            <a:r>
              <a:rPr lang="vi-VN" sz="1800" dirty="0">
                <a:latin typeface="Calibri body"/>
              </a:rPr>
              <a:t>čitatelji trebaju obrazovne podrške za poboljšanje njihove vještine čitanja i psihološku podršku za izgradnju motivaciju i </a:t>
            </a:r>
            <a:r>
              <a:rPr lang="vi-VN" sz="1800" dirty="0" smtClean="0">
                <a:latin typeface="Calibri body"/>
              </a:rPr>
              <a:t>samopouzdanje</a:t>
            </a:r>
            <a:endParaRPr lang="hr-HR" sz="1800" dirty="0" smtClean="0">
              <a:latin typeface="Calibri body"/>
            </a:endParaRPr>
          </a:p>
          <a:p>
            <a:pPr marL="0" lvl="0" indent="0">
              <a:buNone/>
            </a:pPr>
            <a:endParaRPr lang="hr-HR" sz="1800" dirty="0" smtClean="0">
              <a:latin typeface="Calibri body"/>
            </a:endParaRPr>
          </a:p>
        </p:txBody>
      </p:sp>
    </p:spTree>
    <p:extLst>
      <p:ext uri="{BB962C8B-B14F-4D97-AF65-F5344CB8AC3E}">
        <p14:creationId xmlns:p14="http://schemas.microsoft.com/office/powerpoint/2010/main" val="10032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16632"/>
            <a:ext cx="8435280" cy="6009531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vi-VN" sz="1800" dirty="0">
                <a:latin typeface="Calibri body"/>
              </a:rPr>
              <a:t>Između ostalog, ovaj projekt </a:t>
            </a:r>
            <a:r>
              <a:rPr lang="hr-HR" sz="1800" dirty="0">
                <a:latin typeface="Calibri body"/>
              </a:rPr>
              <a:t>se </a:t>
            </a:r>
            <a:r>
              <a:rPr lang="vi-VN" sz="1800" dirty="0" smtClean="0">
                <a:latin typeface="Calibri body"/>
              </a:rPr>
              <a:t>bavi n</a:t>
            </a:r>
            <a:r>
              <a:rPr lang="hr-HR" sz="1800" dirty="0" smtClean="0">
                <a:latin typeface="Calibri body"/>
              </a:rPr>
              <a:t>ovonastalom i rastućom prazninom </a:t>
            </a:r>
            <a:r>
              <a:rPr lang="hr-HR" sz="1800" dirty="0">
                <a:latin typeface="Calibri body"/>
              </a:rPr>
              <a:t>na razini čitateljske </a:t>
            </a:r>
            <a:r>
              <a:rPr lang="vi-VN" sz="1800" dirty="0">
                <a:latin typeface="Calibri body"/>
              </a:rPr>
              <a:t>pismenost</a:t>
            </a:r>
            <a:r>
              <a:rPr lang="hr-HR" sz="1800" dirty="0" smtClean="0">
                <a:latin typeface="Calibri body"/>
              </a:rPr>
              <a:t>i, a</a:t>
            </a:r>
            <a:r>
              <a:rPr lang="vi-VN" sz="1800" dirty="0" smtClean="0">
                <a:latin typeface="Calibri body"/>
              </a:rPr>
              <a:t> </a:t>
            </a:r>
            <a:r>
              <a:rPr lang="hr-HR" sz="1800" dirty="0">
                <a:latin typeface="Calibri body"/>
              </a:rPr>
              <a:t>s kojom se</a:t>
            </a:r>
            <a:r>
              <a:rPr lang="vi-VN" sz="1800" dirty="0">
                <a:latin typeface="Calibri body"/>
              </a:rPr>
              <a:t> Europa bori. </a:t>
            </a:r>
            <a:endParaRPr lang="hr-HR" sz="1800" dirty="0" smtClean="0">
              <a:latin typeface="Calibri body"/>
            </a:endParaRPr>
          </a:p>
          <a:p>
            <a:pPr marL="0" lvl="0" indent="0" algn="just">
              <a:buNone/>
            </a:pPr>
            <a:r>
              <a:rPr lang="vi-VN" sz="1800" b="1" dirty="0" smtClean="0">
                <a:latin typeface="Calibri body"/>
              </a:rPr>
              <a:t>Osim </a:t>
            </a:r>
            <a:r>
              <a:rPr lang="vi-VN" sz="1800" b="1" dirty="0">
                <a:latin typeface="Calibri body"/>
              </a:rPr>
              <a:t>društveno-ekonomskog jaza, spolno</a:t>
            </a:r>
            <a:r>
              <a:rPr lang="hr-HR" sz="1800" b="1" dirty="0">
                <a:latin typeface="Calibri body"/>
              </a:rPr>
              <a:t>ga</a:t>
            </a:r>
            <a:r>
              <a:rPr lang="vi-VN" sz="1800" b="1" dirty="0">
                <a:latin typeface="Calibri body"/>
              </a:rPr>
              <a:t> jaz</a:t>
            </a:r>
            <a:r>
              <a:rPr lang="hr-HR" sz="1800" b="1" dirty="0">
                <a:latin typeface="Calibri body"/>
              </a:rPr>
              <a:t>a</a:t>
            </a:r>
            <a:r>
              <a:rPr lang="vi-VN" sz="1800" b="1" dirty="0">
                <a:latin typeface="Calibri body"/>
              </a:rPr>
              <a:t> i digitalnog jaza, prevladavanje jaza između doseljenika i </a:t>
            </a:r>
            <a:r>
              <a:rPr lang="hr-HR" sz="1800" b="1" dirty="0">
                <a:latin typeface="Calibri body"/>
              </a:rPr>
              <a:t>domicilnih Europljana</a:t>
            </a:r>
            <a:r>
              <a:rPr lang="vi-VN" sz="1800" b="1" dirty="0">
                <a:latin typeface="Calibri body"/>
              </a:rPr>
              <a:t> od najveće </a:t>
            </a:r>
            <a:r>
              <a:rPr lang="hr-HR" sz="1800" b="1" dirty="0">
                <a:latin typeface="Calibri body"/>
              </a:rPr>
              <a:t>je </a:t>
            </a:r>
            <a:r>
              <a:rPr lang="vi-VN" sz="1800" b="1" dirty="0">
                <a:latin typeface="Calibri body"/>
              </a:rPr>
              <a:t>hitnosti</a:t>
            </a:r>
            <a:r>
              <a:rPr lang="vi-VN" sz="1800" b="1" dirty="0" smtClean="0">
                <a:latin typeface="Calibri body"/>
              </a:rPr>
              <a:t>.</a:t>
            </a:r>
            <a:endParaRPr lang="hr-HR" sz="1800" b="1" dirty="0" smtClean="0">
              <a:latin typeface="Calibri body"/>
            </a:endParaRPr>
          </a:p>
          <a:p>
            <a:pPr marL="0" lvl="0" indent="0" algn="just">
              <a:buNone/>
            </a:pPr>
            <a:r>
              <a:rPr lang="vi-VN" sz="1800" dirty="0" smtClean="0">
                <a:latin typeface="Calibri body"/>
              </a:rPr>
              <a:t> </a:t>
            </a:r>
            <a:endParaRPr lang="hr-HR" sz="1800" dirty="0">
              <a:latin typeface="Calibri body"/>
            </a:endParaRPr>
          </a:p>
          <a:p>
            <a:pPr marL="0" indent="0" algn="just">
              <a:buNone/>
            </a:pPr>
            <a:r>
              <a:rPr lang="vi-VN" sz="1800" b="1" dirty="0">
                <a:latin typeface="Calibri body"/>
                <a:cs typeface="Calibri" pitchFamily="34" charset="0"/>
              </a:rPr>
              <a:t>Slaba </a:t>
            </a:r>
            <a:r>
              <a:rPr lang="hr-HR" sz="1800" b="1" dirty="0">
                <a:latin typeface="Calibri body"/>
                <a:cs typeface="Calibri" pitchFamily="34" charset="0"/>
              </a:rPr>
              <a:t>čitateljska </a:t>
            </a:r>
            <a:r>
              <a:rPr lang="vi-VN" sz="1800" b="1" dirty="0">
                <a:latin typeface="Calibri body"/>
                <a:cs typeface="Calibri" pitchFamily="34" charset="0"/>
              </a:rPr>
              <a:t>pismenost je problem </a:t>
            </a:r>
            <a:r>
              <a:rPr lang="hr-HR" sz="1800" b="1" dirty="0">
                <a:latin typeface="Calibri body"/>
                <a:cs typeface="Calibri" pitchFamily="34" charset="0"/>
              </a:rPr>
              <a:t>nastao ulaskom </a:t>
            </a:r>
            <a:r>
              <a:rPr lang="vi-VN" sz="1800" b="1" dirty="0">
                <a:latin typeface="Calibri body"/>
                <a:cs typeface="Calibri" pitchFamily="34" charset="0"/>
              </a:rPr>
              <a:t>migranata</a:t>
            </a:r>
            <a:r>
              <a:rPr lang="hr-HR" sz="1800" b="1" dirty="0">
                <a:latin typeface="Calibri body"/>
                <a:cs typeface="Calibri" pitchFamily="34" charset="0"/>
              </a:rPr>
              <a:t>. </a:t>
            </a:r>
            <a:endParaRPr lang="hr-HR" sz="1800" dirty="0">
              <a:latin typeface="Calibri body"/>
            </a:endParaRPr>
          </a:p>
          <a:p>
            <a:pPr marL="0" indent="0" algn="just">
              <a:buNone/>
            </a:pPr>
            <a:r>
              <a:rPr lang="hr-HR" sz="1800" dirty="0" smtClean="0">
                <a:latin typeface="Calibri body"/>
              </a:rPr>
              <a:t>Zaboravlja se da je v</a:t>
            </a:r>
            <a:r>
              <a:rPr lang="vi-VN" sz="1800" dirty="0" smtClean="0">
                <a:latin typeface="Calibri body"/>
              </a:rPr>
              <a:t>ećina </a:t>
            </a:r>
            <a:r>
              <a:rPr lang="vi-VN" sz="1800" dirty="0">
                <a:latin typeface="Calibri body"/>
              </a:rPr>
              <a:t>djece i odraslih osoba s loš</a:t>
            </a:r>
            <a:r>
              <a:rPr lang="hr-HR" sz="1800" dirty="0">
                <a:latin typeface="Calibri body"/>
              </a:rPr>
              <a:t>om</a:t>
            </a:r>
            <a:r>
              <a:rPr lang="vi-VN" sz="1800" dirty="0">
                <a:latin typeface="Calibri body"/>
              </a:rPr>
              <a:t> pismenost</a:t>
            </a:r>
            <a:r>
              <a:rPr lang="hr-HR" sz="1800" dirty="0">
                <a:latin typeface="Calibri body"/>
              </a:rPr>
              <a:t>i</a:t>
            </a:r>
            <a:r>
              <a:rPr lang="vi-VN" sz="1800" dirty="0">
                <a:latin typeface="Calibri body"/>
              </a:rPr>
              <a:t> </a:t>
            </a:r>
            <a:r>
              <a:rPr lang="vi-VN" sz="1800" dirty="0" smtClean="0">
                <a:latin typeface="Calibri body"/>
              </a:rPr>
              <a:t>rođen</a:t>
            </a:r>
            <a:r>
              <a:rPr lang="hr-HR" sz="1800" dirty="0" smtClean="0">
                <a:latin typeface="Calibri body"/>
              </a:rPr>
              <a:t>a </a:t>
            </a:r>
            <a:r>
              <a:rPr lang="vi-VN" sz="1800" dirty="0" smtClean="0">
                <a:latin typeface="Calibri body"/>
              </a:rPr>
              <a:t>i odrasl</a:t>
            </a:r>
            <a:r>
              <a:rPr lang="hr-HR" sz="1800" dirty="0" smtClean="0">
                <a:latin typeface="Calibri body"/>
              </a:rPr>
              <a:t>a</a:t>
            </a:r>
            <a:r>
              <a:rPr lang="vi-VN" sz="1800" dirty="0" smtClean="0">
                <a:latin typeface="Calibri body"/>
              </a:rPr>
              <a:t> </a:t>
            </a:r>
            <a:r>
              <a:rPr lang="vi-VN" sz="1800" dirty="0">
                <a:latin typeface="Calibri body"/>
              </a:rPr>
              <a:t>u </a:t>
            </a:r>
            <a:r>
              <a:rPr lang="vi-VN" sz="1800" dirty="0" smtClean="0">
                <a:latin typeface="Calibri body"/>
              </a:rPr>
              <a:t>zemlj</a:t>
            </a:r>
            <a:r>
              <a:rPr lang="hr-HR" sz="1800" dirty="0" smtClean="0">
                <a:latin typeface="Calibri body"/>
              </a:rPr>
              <a:t>ama</a:t>
            </a:r>
            <a:r>
              <a:rPr lang="vi-VN" sz="1800" dirty="0" smtClean="0">
                <a:latin typeface="Calibri body"/>
              </a:rPr>
              <a:t> </a:t>
            </a:r>
            <a:r>
              <a:rPr lang="vi-VN" sz="1800" dirty="0">
                <a:latin typeface="Calibri body"/>
              </a:rPr>
              <a:t>u </a:t>
            </a:r>
            <a:r>
              <a:rPr lang="vi-VN" sz="1800" dirty="0" smtClean="0">
                <a:latin typeface="Calibri body"/>
              </a:rPr>
              <a:t>koj</a:t>
            </a:r>
            <a:r>
              <a:rPr lang="hr-HR" sz="1800" dirty="0" smtClean="0">
                <a:latin typeface="Calibri body"/>
              </a:rPr>
              <a:t>ima</a:t>
            </a:r>
            <a:r>
              <a:rPr lang="vi-VN" sz="1800" dirty="0" smtClean="0">
                <a:latin typeface="Calibri body"/>
              </a:rPr>
              <a:t> </a:t>
            </a:r>
            <a:r>
              <a:rPr lang="vi-VN" sz="1800" dirty="0">
                <a:latin typeface="Calibri body"/>
              </a:rPr>
              <a:t>žive i govor</a:t>
            </a:r>
            <a:r>
              <a:rPr lang="hr-HR" sz="1800" dirty="0">
                <a:latin typeface="Calibri body"/>
              </a:rPr>
              <a:t>e</a:t>
            </a:r>
            <a:r>
              <a:rPr lang="vi-VN" sz="1800" dirty="0">
                <a:latin typeface="Calibri body"/>
              </a:rPr>
              <a:t> jezikom nastave kao materin</a:t>
            </a:r>
            <a:r>
              <a:rPr lang="hr-HR" sz="1800" dirty="0">
                <a:latin typeface="Calibri body"/>
              </a:rPr>
              <a:t>j</a:t>
            </a:r>
            <a:r>
              <a:rPr lang="vi-VN" sz="1800" dirty="0">
                <a:latin typeface="Calibri body"/>
              </a:rPr>
              <a:t>ski</a:t>
            </a:r>
            <a:r>
              <a:rPr lang="hr-HR" sz="1800" dirty="0">
                <a:latin typeface="Calibri body"/>
              </a:rPr>
              <a:t>m</a:t>
            </a:r>
            <a:r>
              <a:rPr lang="vi-VN" sz="1800" dirty="0" smtClean="0">
                <a:latin typeface="Calibri body"/>
              </a:rPr>
              <a:t>.</a:t>
            </a:r>
            <a:r>
              <a:rPr lang="vi-VN" sz="1800" dirty="0">
                <a:latin typeface="Calibri body"/>
              </a:rPr>
              <a:t> Procjen</a:t>
            </a:r>
            <a:r>
              <a:rPr lang="hr-HR" sz="1800" dirty="0">
                <a:latin typeface="Calibri body"/>
              </a:rPr>
              <a:t>a je</a:t>
            </a:r>
            <a:r>
              <a:rPr lang="vi-VN" sz="1800" dirty="0">
                <a:latin typeface="Calibri body"/>
              </a:rPr>
              <a:t> da će </a:t>
            </a:r>
            <a:r>
              <a:rPr lang="vi-VN" sz="1800" b="1" dirty="0">
                <a:latin typeface="Calibri body"/>
              </a:rPr>
              <a:t>do 2060. trećina stanovništva EU-a</a:t>
            </a:r>
            <a:r>
              <a:rPr lang="vi-VN" sz="1800" dirty="0">
                <a:latin typeface="Calibri body"/>
              </a:rPr>
              <a:t> će imati barem jednog roditelja rođena izvan zemlje u kojoj žive. </a:t>
            </a:r>
            <a:endParaRPr lang="hr-HR" sz="1800" dirty="0">
              <a:latin typeface="Calibri body"/>
            </a:endParaRPr>
          </a:p>
          <a:p>
            <a:pPr marL="0" lvl="0" indent="0" algn="just">
              <a:buNone/>
            </a:pPr>
            <a:r>
              <a:rPr lang="vi-VN" sz="1800" b="1" dirty="0" smtClean="0">
                <a:latin typeface="Calibri body"/>
              </a:rPr>
              <a:t>Pismenost </a:t>
            </a:r>
            <a:r>
              <a:rPr lang="vi-VN" sz="1800" b="1" dirty="0">
                <a:latin typeface="Calibri body"/>
              </a:rPr>
              <a:t>ima </a:t>
            </a:r>
            <a:r>
              <a:rPr lang="vi-VN" sz="1800" b="1" dirty="0" smtClean="0">
                <a:latin typeface="Calibri body"/>
              </a:rPr>
              <a:t>rastuć</a:t>
            </a:r>
            <a:r>
              <a:rPr lang="hr-HR" sz="1800" b="1" dirty="0" smtClean="0">
                <a:latin typeface="Calibri body"/>
              </a:rPr>
              <a:t>u</a:t>
            </a:r>
            <a:r>
              <a:rPr lang="vi-VN" sz="1800" b="1" dirty="0" smtClean="0">
                <a:latin typeface="Calibri body"/>
              </a:rPr>
              <a:t> višejezičn</a:t>
            </a:r>
            <a:r>
              <a:rPr lang="hr-HR" sz="1800" b="1" dirty="0" smtClean="0">
                <a:latin typeface="Calibri body"/>
              </a:rPr>
              <a:t>u</a:t>
            </a:r>
            <a:r>
              <a:rPr lang="vi-VN" sz="1800" b="1" dirty="0" smtClean="0">
                <a:latin typeface="Calibri body"/>
              </a:rPr>
              <a:t> </a:t>
            </a:r>
            <a:r>
              <a:rPr lang="vi-VN" sz="1800" b="1" dirty="0">
                <a:latin typeface="Calibri body"/>
              </a:rPr>
              <a:t>dimenziju.</a:t>
            </a:r>
            <a:r>
              <a:rPr lang="vi-VN" sz="1800" dirty="0">
                <a:latin typeface="Calibri body"/>
              </a:rPr>
              <a:t> </a:t>
            </a:r>
            <a:endParaRPr lang="hr-HR" sz="1800" dirty="0" smtClean="0">
              <a:latin typeface="Calibri body"/>
            </a:endParaRPr>
          </a:p>
          <a:p>
            <a:pPr marL="0" indent="0" algn="just">
              <a:buNone/>
            </a:pPr>
            <a:endParaRPr lang="hr-HR" sz="1800" b="1" dirty="0" smtClean="0">
              <a:latin typeface="Calibri body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it-IT" sz="1800" b="1" dirty="0" smtClean="0">
                <a:latin typeface="Calibri body"/>
                <a:ea typeface="Calibri" panose="020F0502020204030204" pitchFamily="34" charset="0"/>
              </a:rPr>
              <a:t>Čitanje </a:t>
            </a:r>
            <a:r>
              <a:rPr lang="it-IT" sz="1800" b="1" dirty="0">
                <a:latin typeface="Calibri body"/>
                <a:ea typeface="Calibri" panose="020F0502020204030204" pitchFamily="34" charset="0"/>
              </a:rPr>
              <a:t>reflektira svijet oko nas i naš se identitet preispituje i promišlja kada ga stavimo u kontakt s </a:t>
            </a:r>
            <a:r>
              <a:rPr lang="it-IT" sz="1800" b="1" i="1" dirty="0">
                <a:latin typeface="Calibri body"/>
                <a:ea typeface="Calibri" panose="020F0502020204030204" pitchFamily="34" charset="0"/>
              </a:rPr>
              <a:t>drugima</a:t>
            </a:r>
            <a:r>
              <a:rPr lang="it-IT" sz="1800" b="1" dirty="0">
                <a:latin typeface="Calibri body"/>
                <a:ea typeface="Calibri" panose="020F0502020204030204" pitchFamily="34" charset="0"/>
              </a:rPr>
              <a:t>. </a:t>
            </a:r>
            <a:r>
              <a:rPr lang="it-IT" sz="1800" dirty="0">
                <a:latin typeface="Calibri body"/>
                <a:ea typeface="Calibri" panose="020F0502020204030204" pitchFamily="34" charset="0"/>
              </a:rPr>
              <a:t>Razumijevanje </a:t>
            </a:r>
            <a:r>
              <a:rPr lang="it-IT" sz="1800" dirty="0" smtClean="0">
                <a:latin typeface="Calibri body"/>
                <a:ea typeface="Calibri" panose="020F0502020204030204" pitchFamily="34" charset="0"/>
              </a:rPr>
              <a:t>kultura</a:t>
            </a:r>
            <a:r>
              <a:rPr lang="hr-HR" sz="1800" dirty="0" smtClean="0">
                <a:latin typeface="Calibri body"/>
                <a:ea typeface="Calibri" panose="020F0502020204030204" pitchFamily="34" charset="0"/>
              </a:rPr>
              <a:t> i ovladavanje nematerinjim jezicima</a:t>
            </a:r>
            <a:r>
              <a:rPr lang="it-IT" sz="1800" dirty="0" smtClean="0">
                <a:latin typeface="Calibri body"/>
                <a:ea typeface="Calibri" panose="020F0502020204030204" pitchFamily="34" charset="0"/>
              </a:rPr>
              <a:t> </a:t>
            </a:r>
            <a:r>
              <a:rPr lang="it-IT" sz="1800" dirty="0">
                <a:latin typeface="Calibri body"/>
                <a:ea typeface="Calibri" panose="020F0502020204030204" pitchFamily="34" charset="0"/>
              </a:rPr>
              <a:t>mora postati dio bilo kojeg sveobuhvatnog pristupa pismenosti. Od osnovnog obrazovanja i dalje učenici moraju biti izazvani kritički razmišljati o svijetu, o međuovisnosti naroda i kultura s različitih kontinenata, o uvažavanju različitih religija, načina razmišljanja, ponašanja na otvoren i tolerantan način. Za sve to, </a:t>
            </a:r>
            <a:r>
              <a:rPr lang="it-IT" sz="1800" dirty="0" smtClean="0">
                <a:latin typeface="Calibri body"/>
                <a:ea typeface="Calibri" panose="020F0502020204030204" pitchFamily="34" charset="0"/>
              </a:rPr>
              <a:t>čita</a:t>
            </a:r>
            <a:r>
              <a:rPr lang="hr-HR" sz="1800" dirty="0" smtClean="0">
                <a:latin typeface="Calibri body"/>
                <a:ea typeface="Calibri" panose="020F0502020204030204" pitchFamily="34" charset="0"/>
              </a:rPr>
              <a:t>teljska pismenost</a:t>
            </a:r>
            <a:r>
              <a:rPr lang="it-IT" sz="1800" dirty="0" smtClean="0">
                <a:latin typeface="Calibri body"/>
                <a:ea typeface="Calibri" panose="020F0502020204030204" pitchFamily="34" charset="0"/>
              </a:rPr>
              <a:t> </a:t>
            </a:r>
            <a:r>
              <a:rPr lang="it-IT" sz="1800" dirty="0">
                <a:latin typeface="Calibri body"/>
                <a:ea typeface="Calibri" panose="020F0502020204030204" pitchFamily="34" charset="0"/>
              </a:rPr>
              <a:t>je temelj</a:t>
            </a:r>
            <a:r>
              <a:rPr lang="it-IT" sz="1800" dirty="0" smtClean="0">
                <a:latin typeface="Calibri body"/>
                <a:ea typeface="Calibri" panose="020F0502020204030204" pitchFamily="34" charset="0"/>
              </a:rPr>
              <a:t>.</a:t>
            </a:r>
            <a:endParaRPr lang="hr-HR" sz="1800" dirty="0" smtClean="0">
              <a:latin typeface="Calibri body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hr-HR" sz="1800" dirty="0">
              <a:latin typeface="Calibri body"/>
            </a:endParaRPr>
          </a:p>
        </p:txBody>
      </p:sp>
    </p:spTree>
    <p:extLst>
      <p:ext uri="{BB962C8B-B14F-4D97-AF65-F5344CB8AC3E}">
        <p14:creationId xmlns:p14="http://schemas.microsoft.com/office/powerpoint/2010/main" val="424274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2000">
              <a:schemeClr val="accent1">
                <a:lumMod val="0"/>
                <a:lumOff val="100000"/>
                <a:alpha val="81000"/>
              </a:schemeClr>
            </a:gs>
            <a:gs pos="3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71800" cy="1484784"/>
          </a:xfrm>
          <a:prstGeom prst="rect">
            <a:avLst/>
          </a:prstGeo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2771799" y="332656"/>
            <a:ext cx="6264697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2400" b="1" dirty="0"/>
              <a:t>Projektni ciklus </a:t>
            </a:r>
            <a:r>
              <a:rPr lang="hr-HR" sz="2400" b="1" dirty="0" smtClean="0"/>
              <a:t>–</a:t>
            </a:r>
          </a:p>
          <a:p>
            <a:pPr marL="0" indent="0" algn="ctr">
              <a:buNone/>
            </a:pPr>
            <a:r>
              <a:rPr lang="hr-HR" sz="2400" b="1" dirty="0" smtClean="0"/>
              <a:t>Implementacija </a:t>
            </a:r>
            <a:r>
              <a:rPr lang="hr-HR" sz="2400" b="1" dirty="0"/>
              <a:t>aktivnosti</a:t>
            </a:r>
            <a:endParaRPr lang="hr-HR" sz="2200" b="1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68579052"/>
              </p:ext>
            </p:extLst>
          </p:nvPr>
        </p:nvGraphicFramePr>
        <p:xfrm>
          <a:off x="674724" y="1649314"/>
          <a:ext cx="8077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16" descr="C:\Users\korisnik\Downloads\erasmus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165305"/>
            <a:ext cx="2304256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3" y="6147966"/>
            <a:ext cx="1656184" cy="67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1979712" y="2852936"/>
            <a:ext cx="6696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</a:t>
            </a:r>
            <a:r>
              <a:rPr lang="hr-HR" sz="2400" b="1" dirty="0" smtClean="0"/>
              <a:t>2. Priručnik za neodlučne, posrnule i loše čitatelje</a:t>
            </a:r>
            <a:endParaRPr lang="hr-HR" sz="2200" b="1" dirty="0"/>
          </a:p>
          <a:p>
            <a:r>
              <a:rPr lang="hr-HR" sz="2200" b="1" dirty="0" smtClean="0"/>
              <a:t>          </a:t>
            </a:r>
            <a:r>
              <a:rPr lang="hr-HR" sz="2000" b="1" dirty="0" smtClean="0"/>
              <a:t>(sadrži </a:t>
            </a:r>
            <a:r>
              <a:rPr lang="hr-HR" sz="2000" b="1" dirty="0"/>
              <a:t>motivacijske tekstove te smjernice i aktivnosti </a:t>
            </a:r>
            <a:endParaRPr lang="hr-HR" sz="2000" b="1" dirty="0" smtClean="0"/>
          </a:p>
          <a:p>
            <a:pPr algn="ctr"/>
            <a:r>
              <a:rPr lang="hr-HR" sz="2000" b="1" dirty="0" smtClean="0"/>
              <a:t>za promoviranje </a:t>
            </a:r>
            <a:r>
              <a:rPr lang="hr-HR" sz="2000" b="1" dirty="0"/>
              <a:t>čitanja)</a:t>
            </a:r>
            <a:r>
              <a:rPr lang="hr-HR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7241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2000">
              <a:schemeClr val="accent1">
                <a:lumMod val="0"/>
                <a:lumOff val="100000"/>
                <a:alpha val="81000"/>
              </a:schemeClr>
            </a:gs>
            <a:gs pos="3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3491880" y="404056"/>
            <a:ext cx="5042520" cy="604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2500" b="1" dirty="0" smtClean="0"/>
              <a:t>Projektni ciklus</a:t>
            </a:r>
          </a:p>
          <a:p>
            <a:pPr marL="0" indent="0" algn="ctr">
              <a:buNone/>
            </a:pPr>
            <a:r>
              <a:rPr lang="hr-HR" sz="2500" b="1" dirty="0" smtClean="0"/>
              <a:t> </a:t>
            </a:r>
            <a:r>
              <a:rPr lang="hr-HR" sz="2400" b="1" dirty="0"/>
              <a:t>Upitnik o čitateljskim navikama</a:t>
            </a:r>
            <a:endParaRPr lang="hr-HR" sz="2500" b="1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66791731"/>
              </p:ext>
            </p:extLst>
          </p:nvPr>
        </p:nvGraphicFramePr>
        <p:xfrm>
          <a:off x="179511" y="1484784"/>
          <a:ext cx="8856985" cy="4690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16" descr="C:\Users\korisnik\Downloads\erasmus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165305"/>
            <a:ext cx="2304256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3" y="6147966"/>
            <a:ext cx="1656184" cy="67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395536" y="3500537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b="1" dirty="0"/>
              <a:t>O1 </a:t>
            </a:r>
            <a:r>
              <a:rPr lang="hr-HR" b="1" dirty="0" smtClean="0"/>
              <a:t>Studija </a:t>
            </a:r>
            <a:r>
              <a:rPr lang="hr-HR" b="1" dirty="0"/>
              <a:t>slučaja </a:t>
            </a:r>
          </a:p>
          <a:p>
            <a:pPr lvl="0" algn="ctr"/>
            <a:r>
              <a:rPr lang="hr-HR" b="1" dirty="0" smtClean="0"/>
              <a:t>1</a:t>
            </a:r>
            <a:r>
              <a:rPr lang="hr-HR" b="1" dirty="0"/>
              <a:t>. faza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4159" y="139046"/>
            <a:ext cx="3384376" cy="1484784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2987824" y="2546429"/>
            <a:ext cx="59046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Upitnik o čitateljskim navikama se proveo u 73 srednje škole u </a:t>
            </a:r>
            <a:r>
              <a:rPr lang="hr-HR" sz="2000" b="1" dirty="0"/>
              <a:t>Republici Hrvatskoj zaključno s  31.12.2016.</a:t>
            </a:r>
            <a:endParaRPr lang="hr-HR" sz="2000" b="1" dirty="0" smtClean="0"/>
          </a:p>
          <a:p>
            <a:endParaRPr lang="hr-HR" sz="2000" b="1" dirty="0" smtClean="0"/>
          </a:p>
          <a:p>
            <a:pPr lvl="0"/>
            <a:r>
              <a:rPr lang="hr-HR" sz="2000" b="1" dirty="0" smtClean="0"/>
              <a:t>Obuhvatio je 5331 ispitanika (73%)</a:t>
            </a:r>
          </a:p>
          <a:p>
            <a:pPr lvl="0"/>
            <a:endParaRPr lang="hr-HR" sz="2000" b="1" dirty="0"/>
          </a:p>
          <a:p>
            <a:pPr lvl="0"/>
            <a:r>
              <a:rPr lang="hr-HR" sz="2000" b="1" dirty="0" smtClean="0"/>
              <a:t>Nastavit će se provoditi do završne faze projektnoga ciklusa.</a:t>
            </a:r>
          </a:p>
        </p:txBody>
      </p:sp>
    </p:spTree>
    <p:extLst>
      <p:ext uri="{BB962C8B-B14F-4D97-AF65-F5344CB8AC3E}">
        <p14:creationId xmlns:p14="http://schemas.microsoft.com/office/powerpoint/2010/main" val="65020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31" y="1916832"/>
            <a:ext cx="8424936" cy="467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04664"/>
            <a:ext cx="8583295" cy="130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rPr>
              <a:t>Upitnik o čitateljskim navikama</a:t>
            </a:r>
            <a:endParaRPr kumimoji="0" lang="sl-SI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rPr>
              <a:t>Broj sudionika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rPr>
              <a:t>: </a:t>
            </a: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rPr>
              <a:t>6.889</a:t>
            </a:r>
            <a:endParaRPr kumimoji="0" lang="sl-SI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rPr>
              <a:t>Zemlje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rPr>
              <a:t>: </a:t>
            </a: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rPr>
              <a:t>Hrvatska (5331)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rPr>
              <a:t>, </a:t>
            </a: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rPr>
              <a:t>Republika Češka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rPr>
              <a:t>Ital</a:t>
            </a: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rPr>
              <a:t>ija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rPr>
              <a:t>Slova</a:t>
            </a: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rPr>
              <a:t>čka</a:t>
            </a:r>
            <a:endParaRPr kumimoji="0" lang="sl-S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541713" y="6665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21213"/>
              </p:ext>
            </p:extLst>
          </p:nvPr>
        </p:nvGraphicFramePr>
        <p:xfrm>
          <a:off x="5220072" y="4509120"/>
          <a:ext cx="609600" cy="266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 dirty="0">
                          <a:effectLst/>
                        </a:rPr>
                        <a:t>5.331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36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541713" y="6665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r-Latn-RS" smtClean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873067"/>
              </p:ext>
            </p:extLst>
          </p:nvPr>
        </p:nvGraphicFramePr>
        <p:xfrm>
          <a:off x="107504" y="116632"/>
          <a:ext cx="489654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889835"/>
              </p:ext>
            </p:extLst>
          </p:nvPr>
        </p:nvGraphicFramePr>
        <p:xfrm>
          <a:off x="3275856" y="3255810"/>
          <a:ext cx="6358890" cy="3596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5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2000">
              <a:schemeClr val="accent1">
                <a:lumMod val="0"/>
                <a:lumOff val="100000"/>
                <a:alpha val="81000"/>
              </a:schemeClr>
            </a:gs>
            <a:gs pos="3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3491880" y="404056"/>
            <a:ext cx="5042520" cy="604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2400" b="1" dirty="0">
                <a:solidFill>
                  <a:prstClr val="black"/>
                </a:solidFill>
              </a:rPr>
              <a:t>Upitnik o čitateljskim navikama</a:t>
            </a:r>
            <a:endParaRPr lang="hr-HR" sz="2500" b="1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4888531"/>
              </p:ext>
            </p:extLst>
          </p:nvPr>
        </p:nvGraphicFramePr>
        <p:xfrm>
          <a:off x="179511" y="1484784"/>
          <a:ext cx="8856985" cy="4690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16" descr="C:\Users\korisnik\Downloads\erasmus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165305"/>
            <a:ext cx="2304256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3" y="6147966"/>
            <a:ext cx="1656184" cy="67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395536" y="3500537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prstClr val="black"/>
                </a:solidFill>
              </a:rPr>
              <a:t>O1 </a:t>
            </a:r>
            <a:r>
              <a:rPr lang="hr-HR" b="1" dirty="0" smtClean="0">
                <a:solidFill>
                  <a:prstClr val="black"/>
                </a:solidFill>
              </a:rPr>
              <a:t>Studija </a:t>
            </a:r>
            <a:r>
              <a:rPr lang="hr-HR" b="1" dirty="0">
                <a:solidFill>
                  <a:prstClr val="black"/>
                </a:solidFill>
              </a:rPr>
              <a:t>slučaja </a:t>
            </a:r>
          </a:p>
          <a:p>
            <a:pPr algn="ctr"/>
            <a:r>
              <a:rPr lang="hr-HR" b="1" dirty="0" smtClean="0">
                <a:solidFill>
                  <a:prstClr val="black"/>
                </a:solidFill>
              </a:rPr>
              <a:t>1</a:t>
            </a:r>
            <a:r>
              <a:rPr lang="hr-HR" b="1" dirty="0">
                <a:solidFill>
                  <a:prstClr val="black"/>
                </a:solidFill>
              </a:rPr>
              <a:t>. faza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552" y="107588"/>
            <a:ext cx="3888432" cy="1484784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2987822" y="1930876"/>
            <a:ext cx="59046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prstClr val="black"/>
                </a:solidFill>
              </a:rPr>
              <a:t>Pitanja (25) na koja su srednjoškolci odgovarali daju nam vrijedne informacije o:</a:t>
            </a:r>
          </a:p>
          <a:p>
            <a:pPr marL="342900" indent="-342900">
              <a:buFontTx/>
              <a:buChar char="-"/>
            </a:pPr>
            <a:r>
              <a:rPr lang="hr-HR" sz="2000" b="1" dirty="0" smtClean="0">
                <a:solidFill>
                  <a:prstClr val="black"/>
                </a:solidFill>
              </a:rPr>
              <a:t>Razvijenosti navika čitanja ciljne populacije</a:t>
            </a:r>
          </a:p>
          <a:p>
            <a:pPr marL="342900" indent="-342900">
              <a:buFontTx/>
              <a:buChar char="-"/>
            </a:pPr>
            <a:r>
              <a:rPr lang="hr-HR" sz="2000" b="1" dirty="0" smtClean="0">
                <a:solidFill>
                  <a:prstClr val="black"/>
                </a:solidFill>
              </a:rPr>
              <a:t>Vremenu koje posvećuju čitanju</a:t>
            </a:r>
          </a:p>
          <a:p>
            <a:pPr marL="342900" indent="-342900">
              <a:buFontTx/>
              <a:buChar char="-"/>
            </a:pPr>
            <a:r>
              <a:rPr lang="hr-HR" sz="2000" b="1" dirty="0" smtClean="0">
                <a:solidFill>
                  <a:prstClr val="black"/>
                </a:solidFill>
              </a:rPr>
              <a:t>Tipu literature koju osobno odabiru</a:t>
            </a:r>
          </a:p>
          <a:p>
            <a:pPr marL="342900" indent="-342900">
              <a:buFontTx/>
              <a:buChar char="-"/>
            </a:pPr>
            <a:r>
              <a:rPr lang="hr-HR" sz="2000" b="1" dirty="0" smtClean="0">
                <a:solidFill>
                  <a:prstClr val="black"/>
                </a:solidFill>
              </a:rPr>
              <a:t>Razlozima zbog kojih ne čitaju više</a:t>
            </a:r>
          </a:p>
          <a:p>
            <a:pPr marL="342900" indent="-342900">
              <a:buFontTx/>
              <a:buChar char="-"/>
            </a:pPr>
            <a:r>
              <a:rPr lang="hr-HR" sz="2000" b="1" dirty="0" smtClean="0">
                <a:solidFill>
                  <a:prstClr val="black"/>
                </a:solidFill>
              </a:rPr>
              <a:t>Ulaznim točkama čitanja (e:knjige, časopisi, tiskana izdanja...)</a:t>
            </a:r>
          </a:p>
          <a:p>
            <a:pPr marL="342900" indent="-342900">
              <a:buFontTx/>
              <a:buChar char="-"/>
            </a:pPr>
            <a:r>
              <a:rPr lang="hr-HR" sz="2000" b="1" dirty="0" smtClean="0">
                <a:solidFill>
                  <a:prstClr val="black"/>
                </a:solidFill>
              </a:rPr>
              <a:t>Odnosu prema tekstovima iz područja lektirnih naslova / kanonske literature</a:t>
            </a:r>
          </a:p>
          <a:p>
            <a:pPr marL="342900" indent="-342900">
              <a:buFontTx/>
              <a:buChar char="-"/>
            </a:pPr>
            <a:r>
              <a:rPr lang="hr-HR" sz="2000" b="1" dirty="0" smtClean="0">
                <a:solidFill>
                  <a:prstClr val="black"/>
                </a:solidFill>
              </a:rPr>
              <a:t>Motivaciji za čitanje</a:t>
            </a:r>
          </a:p>
          <a:p>
            <a:pPr marL="342900" indent="-342900">
              <a:buFontTx/>
              <a:buChar char="-"/>
            </a:pPr>
            <a:r>
              <a:rPr lang="hr-HR" sz="2000" b="1" dirty="0">
                <a:solidFill>
                  <a:prstClr val="black"/>
                </a:solidFill>
              </a:rPr>
              <a:t>P</a:t>
            </a:r>
            <a:r>
              <a:rPr lang="hr-HR" sz="2000" b="1" dirty="0" smtClean="0">
                <a:solidFill>
                  <a:prstClr val="black"/>
                </a:solidFill>
              </a:rPr>
              <a:t>rocjeni sebe kao (ne)čitatelja </a:t>
            </a:r>
          </a:p>
        </p:txBody>
      </p:sp>
    </p:spTree>
    <p:extLst>
      <p:ext uri="{BB962C8B-B14F-4D97-AF65-F5344CB8AC3E}">
        <p14:creationId xmlns:p14="http://schemas.microsoft.com/office/powerpoint/2010/main" val="28212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563417"/>
              </p:ext>
            </p:extLst>
          </p:nvPr>
        </p:nvGraphicFramePr>
        <p:xfrm>
          <a:off x="0" y="332656"/>
          <a:ext cx="10548664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610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46115"/>
              </p:ext>
            </p:extLst>
          </p:nvPr>
        </p:nvGraphicFramePr>
        <p:xfrm>
          <a:off x="107504" y="188640"/>
          <a:ext cx="8920356" cy="6222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407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537821"/>
              </p:ext>
            </p:extLst>
          </p:nvPr>
        </p:nvGraphicFramePr>
        <p:xfrm>
          <a:off x="611560" y="836712"/>
          <a:ext cx="792088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240400" y="250432"/>
            <a:ext cx="53397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/>
              <a:t>Mislite li da je </a:t>
            </a:r>
            <a:r>
              <a:rPr lang="hr-HR" sz="2000" b="1" dirty="0"/>
              <a:t>sposobnost</a:t>
            </a:r>
            <a:r>
              <a:rPr lang="hr-HR" b="1" dirty="0"/>
              <a:t> čitanja važna za ljude?</a:t>
            </a:r>
          </a:p>
        </p:txBody>
      </p:sp>
    </p:spTree>
    <p:extLst>
      <p:ext uri="{BB962C8B-B14F-4D97-AF65-F5344CB8AC3E}">
        <p14:creationId xmlns:p14="http://schemas.microsoft.com/office/powerpoint/2010/main" val="7153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chemeClr val="accent1">
                <a:lumMod val="0"/>
                <a:lumOff val="100000"/>
                <a:alpha val="81000"/>
              </a:schemeClr>
            </a:gs>
            <a:gs pos="3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048" y="548680"/>
            <a:ext cx="3317479" cy="208823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3" name="Shape 130"/>
          <p:cNvSpPr txBox="1">
            <a:spLocks/>
          </p:cNvSpPr>
          <p:nvPr/>
        </p:nvSpPr>
        <p:spPr>
          <a:xfrm>
            <a:off x="278829" y="3212977"/>
            <a:ext cx="8640960" cy="864096"/>
          </a:xfrm>
          <a:prstGeom prst="rect">
            <a:avLst/>
          </a:prstGeom>
          <a:noFill/>
          <a:ln>
            <a:noFill/>
          </a:ln>
        </p:spPr>
        <p:txBody>
          <a:bodyPr lIns="91430" tIns="45706" rIns="91430" bIns="45706" anchor="t" anchorCtr="0">
            <a:noAutofit/>
          </a:bodyPr>
          <a:lstStyle>
            <a:lvl1pPr marL="342890" indent="-342890" algn="l" defTabSz="9143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27" indent="-285742" algn="l" defTabSz="9143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6" indent="-228593" algn="l" defTabSz="9143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2" indent="-228593" algn="l" defTabSz="9143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9" indent="-228593" algn="l" defTabSz="9143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5" indent="-228593" algn="l" defTabSz="9143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1" indent="-228593" algn="l" defTabSz="9143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98" indent="-228593" algn="l" defTabSz="9143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4" indent="-228593" algn="l" defTabSz="9143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3000" b="1" dirty="0" smtClean="0"/>
              <a:t>Tko </a:t>
            </a:r>
            <a:r>
              <a:rPr lang="hr-HR" sz="3000" b="1" dirty="0"/>
              <a:t>su </a:t>
            </a:r>
            <a:r>
              <a:rPr lang="hr-HR" sz="3000" b="1" i="1" dirty="0"/>
              <a:t>neodlučni, posrnuli i loši čitatelji</a:t>
            </a:r>
            <a:r>
              <a:rPr lang="hr-HR" sz="3000" b="1" dirty="0"/>
              <a:t>?</a:t>
            </a:r>
            <a:endParaRPr lang="hr-HR" sz="3000" dirty="0"/>
          </a:p>
        </p:txBody>
      </p:sp>
      <p:pic>
        <p:nvPicPr>
          <p:cNvPr id="4" name="Picture 4" descr="C:\Users\korisnik\Desktop\logo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6036755"/>
            <a:ext cx="2177389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C:\Users\korisnik\Downloads\erasmus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049996"/>
            <a:ext cx="2088232" cy="67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3686" y="6049996"/>
            <a:ext cx="2016103" cy="7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8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2000">
              <a:schemeClr val="accent1">
                <a:lumMod val="0"/>
                <a:lumOff val="100000"/>
                <a:alpha val="81000"/>
              </a:schemeClr>
            </a:gs>
            <a:gs pos="3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3491880" y="404056"/>
            <a:ext cx="5042520" cy="604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2400" b="1" dirty="0">
                <a:solidFill>
                  <a:prstClr val="black"/>
                </a:solidFill>
              </a:rPr>
              <a:t>Upitnik o čitateljskim navikama</a:t>
            </a:r>
            <a:endParaRPr lang="hr-HR" sz="2500" b="1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22629820"/>
              </p:ext>
            </p:extLst>
          </p:nvPr>
        </p:nvGraphicFramePr>
        <p:xfrm>
          <a:off x="179511" y="1484784"/>
          <a:ext cx="8856985" cy="4690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16" descr="C:\Users\korisnik\Downloads\erasmus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165305"/>
            <a:ext cx="2304256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3" y="6147966"/>
            <a:ext cx="1656184" cy="67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395536" y="3500537"/>
            <a:ext cx="23042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prstClr val="black"/>
                </a:solidFill>
              </a:rPr>
              <a:t>O1 </a:t>
            </a:r>
            <a:r>
              <a:rPr lang="hr-HR" b="1" dirty="0" smtClean="0">
                <a:solidFill>
                  <a:prstClr val="black"/>
                </a:solidFill>
              </a:rPr>
              <a:t>Studija </a:t>
            </a:r>
            <a:r>
              <a:rPr lang="hr-HR" b="1" dirty="0">
                <a:solidFill>
                  <a:prstClr val="black"/>
                </a:solidFill>
              </a:rPr>
              <a:t>slučaja </a:t>
            </a:r>
          </a:p>
          <a:p>
            <a:pPr algn="ctr"/>
            <a:r>
              <a:rPr lang="hr-HR" b="1" dirty="0" smtClean="0">
                <a:solidFill>
                  <a:prstClr val="black"/>
                </a:solidFill>
              </a:rPr>
              <a:t>1</a:t>
            </a:r>
            <a:r>
              <a:rPr lang="hr-HR" b="1" dirty="0">
                <a:solidFill>
                  <a:prstClr val="black"/>
                </a:solidFill>
              </a:rPr>
              <a:t>. </a:t>
            </a:r>
            <a:r>
              <a:rPr lang="hr-HR" sz="2000" b="1" dirty="0">
                <a:solidFill>
                  <a:prstClr val="black"/>
                </a:solidFill>
              </a:rPr>
              <a:t>faza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0568" y="0"/>
            <a:ext cx="2880320" cy="14847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3928" y="341970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59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2000">
              <a:schemeClr val="accent1">
                <a:lumMod val="0"/>
                <a:lumOff val="100000"/>
                <a:alpha val="81000"/>
              </a:schemeClr>
            </a:gs>
            <a:gs pos="3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3635896" y="245316"/>
            <a:ext cx="4898504" cy="604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2400" b="1" dirty="0"/>
              <a:t>Projektni ciklus –</a:t>
            </a:r>
          </a:p>
          <a:p>
            <a:pPr marL="0" indent="0" algn="ctr">
              <a:buNone/>
            </a:pPr>
            <a:r>
              <a:rPr lang="hr-HR" sz="2400" b="1" dirty="0"/>
              <a:t>Implementacija aktivnosti</a:t>
            </a:r>
          </a:p>
          <a:p>
            <a:pPr marL="0" indent="0" algn="ctr">
              <a:buNone/>
            </a:pPr>
            <a:r>
              <a:rPr lang="hr-HR" sz="2500" b="1" dirty="0" smtClean="0">
                <a:solidFill>
                  <a:srgbClr val="C00000"/>
                </a:solidFill>
              </a:rPr>
              <a:t>prosinac, 2016. – travanj, 2017.</a:t>
            </a:r>
          </a:p>
          <a:p>
            <a:pPr marL="0" indent="0" algn="ctr">
              <a:buNone/>
            </a:pPr>
            <a:endParaRPr lang="hr-HR" sz="2500" b="1" dirty="0"/>
          </a:p>
        </p:txBody>
      </p:sp>
      <p:pic>
        <p:nvPicPr>
          <p:cNvPr id="17" name="Picture 16" descr="C:\Users\korisnik\Downloads\erasmu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165305"/>
            <a:ext cx="2304256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3" y="6147966"/>
            <a:ext cx="1656184" cy="67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588"/>
            <a:ext cx="3491880" cy="1484784"/>
          </a:xfrm>
          <a:prstGeom prst="rect">
            <a:avLst/>
          </a:prstGeom>
        </p:spPr>
      </p:pic>
      <p:graphicFrame>
        <p:nvGraphicFramePr>
          <p:cNvPr id="7" name="Rezervirano mjesto sadržaja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77991996"/>
              </p:ext>
            </p:extLst>
          </p:nvPr>
        </p:nvGraphicFramePr>
        <p:xfrm>
          <a:off x="457200" y="1600200"/>
          <a:ext cx="84352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kstniOkvir 7"/>
          <p:cNvSpPr txBox="1"/>
          <p:nvPr/>
        </p:nvSpPr>
        <p:spPr>
          <a:xfrm>
            <a:off x="1331640" y="1752965"/>
            <a:ext cx="2429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200" b="1" dirty="0" smtClean="0"/>
              <a:t>O2. </a:t>
            </a:r>
            <a:r>
              <a:rPr lang="en-US" sz="2200" b="1" dirty="0" smtClean="0"/>
              <a:t>H</a:t>
            </a:r>
            <a:r>
              <a:rPr lang="hr-HR" sz="2200" b="1" dirty="0" smtClean="0"/>
              <a:t>4RSP</a:t>
            </a:r>
            <a:r>
              <a:rPr lang="en-US" sz="2200" b="1" dirty="0" smtClean="0"/>
              <a:t> </a:t>
            </a:r>
            <a:r>
              <a:rPr lang="en-US" sz="2200" b="1" dirty="0"/>
              <a:t>readers</a:t>
            </a:r>
            <a:r>
              <a:rPr lang="hr-HR" sz="2200" b="1" dirty="0" smtClean="0"/>
              <a:t> </a:t>
            </a:r>
            <a:endParaRPr lang="hr-HR" sz="2200" b="1" dirty="0"/>
          </a:p>
        </p:txBody>
      </p:sp>
    </p:spTree>
    <p:extLst>
      <p:ext uri="{BB962C8B-B14F-4D97-AF65-F5344CB8AC3E}">
        <p14:creationId xmlns:p14="http://schemas.microsoft.com/office/powerpoint/2010/main" val="2093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476672"/>
            <a:ext cx="8147248" cy="5649491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Hrvatski i međunarodni partneri koji djeluju na ovom projektu tvore Savez znanja iz razloga povezanih s njihovom dugom preokupiranošću problemima pismenosti, adolescentskim čitateljima i primjenama novih tehnologija u okviru nastavnih procesa.</a:t>
            </a:r>
          </a:p>
          <a:p>
            <a:r>
              <a:rPr lang="hr-HR" dirty="0"/>
              <a:t>Partneri predstavljaju četiri europske zemlje: Slovačku, Republiku Češku, Italiju i Hrvatsku. </a:t>
            </a:r>
          </a:p>
          <a:p>
            <a:r>
              <a:rPr lang="hr-HR" dirty="0" smtClean="0"/>
              <a:t>Kolektivnim </a:t>
            </a:r>
            <a:r>
              <a:rPr lang="hr-HR" dirty="0"/>
              <a:t>naporom partnera, Vlada partnerskih zemalja, članova šire zajednice, roditelja i svih relevantnih dionika, projekt će se usredotočiti na stavljanje učinkovite strategije pismenosti u praksu. Slanjem snažne poruke u uho javnosti za cilj mu je privući pozornost onih koji stvaraju obrazovne strategije i politike u zemljama sudionicama, ali i šire, na razini Europske unije. </a:t>
            </a:r>
          </a:p>
          <a:p>
            <a:r>
              <a:rPr lang="hr-HR" dirty="0"/>
              <a:t>Iskrena smo uverenja da će, u konačnici, materijali proizvedeni u okviru ovoga projekta pomoći svim dionicima obrazovnih procesa, a poglavito onima kojima su oni istinski i namijenjeni, </a:t>
            </a:r>
            <a:r>
              <a:rPr lang="hr-HR" b="1" i="1" dirty="0"/>
              <a:t>neodlučnim, posrnulim i lošim čitateljima.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034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korisnik\Desktop\log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-42171"/>
            <a:ext cx="2393413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relica ulijevo 5"/>
          <p:cNvSpPr/>
          <p:nvPr/>
        </p:nvSpPr>
        <p:spPr>
          <a:xfrm>
            <a:off x="4169007" y="260648"/>
            <a:ext cx="4911744" cy="640857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hr-HR" b="1" dirty="0" smtClean="0"/>
          </a:p>
          <a:p>
            <a:r>
              <a:rPr lang="hr-HR" b="1" dirty="0" smtClean="0"/>
              <a:t>Gymnázium </a:t>
            </a:r>
            <a:r>
              <a:rPr lang="hr-HR" b="1" dirty="0"/>
              <a:t>Pavla Jozefa Šafárika, Slovačka </a:t>
            </a:r>
            <a:endParaRPr lang="hr-HR" dirty="0"/>
          </a:p>
          <a:p>
            <a:endParaRPr lang="hr-HR" b="1" dirty="0" smtClean="0"/>
          </a:p>
          <a:p>
            <a:r>
              <a:rPr lang="hr-HR" b="1" dirty="0" smtClean="0"/>
              <a:t>Liceo </a:t>
            </a:r>
            <a:r>
              <a:rPr lang="hr-HR" b="1" dirty="0"/>
              <a:t>Scientifico Statale Seguenza, </a:t>
            </a:r>
            <a:r>
              <a:rPr lang="hr-HR" b="1" dirty="0" smtClean="0"/>
              <a:t>Italija </a:t>
            </a:r>
            <a:endParaRPr lang="hr-HR" dirty="0"/>
          </a:p>
          <a:p>
            <a:endParaRPr lang="hr-HR" b="1" dirty="0" smtClean="0"/>
          </a:p>
          <a:p>
            <a:r>
              <a:rPr lang="hr-HR" b="1" dirty="0" smtClean="0"/>
              <a:t>Střední </a:t>
            </a:r>
            <a:r>
              <a:rPr lang="hr-HR" b="1" dirty="0"/>
              <a:t>škola Náhorní, Republika Češka</a:t>
            </a:r>
            <a:endParaRPr lang="hr-HR" dirty="0"/>
          </a:p>
        </p:txBody>
      </p:sp>
      <p:grpSp>
        <p:nvGrpSpPr>
          <p:cNvPr id="9" name="Grupa 8"/>
          <p:cNvGrpSpPr/>
          <p:nvPr/>
        </p:nvGrpSpPr>
        <p:grpSpPr>
          <a:xfrm>
            <a:off x="78463" y="1512071"/>
            <a:ext cx="5047750" cy="3905723"/>
            <a:chOff x="107486" y="1916826"/>
            <a:chExt cx="5047750" cy="3905723"/>
          </a:xfrm>
        </p:grpSpPr>
        <p:sp>
          <p:nvSpPr>
            <p:cNvPr id="10" name="Bločni luk 9"/>
            <p:cNvSpPr/>
            <p:nvPr/>
          </p:nvSpPr>
          <p:spPr>
            <a:xfrm>
              <a:off x="107486" y="1916826"/>
              <a:ext cx="3905723" cy="3905723"/>
            </a:xfrm>
            <a:prstGeom prst="blockArc">
              <a:avLst>
                <a:gd name="adj1" fmla="val 6629"/>
                <a:gd name="adj2" fmla="val 21593371"/>
                <a:gd name="adj3" fmla="val 4641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rostoručno 11"/>
            <p:cNvSpPr/>
            <p:nvPr/>
          </p:nvSpPr>
          <p:spPr>
            <a:xfrm>
              <a:off x="1844723" y="1916826"/>
              <a:ext cx="3310513" cy="3222234"/>
            </a:xfrm>
            <a:custGeom>
              <a:avLst/>
              <a:gdLst>
                <a:gd name="connsiteX0" fmla="*/ 0 w 4053167"/>
                <a:gd name="connsiteY0" fmla="*/ 1867183 h 3734365"/>
                <a:gd name="connsiteX1" fmla="*/ 2026584 w 4053167"/>
                <a:gd name="connsiteY1" fmla="*/ 0 h 3734365"/>
                <a:gd name="connsiteX2" fmla="*/ 4053168 w 4053167"/>
                <a:gd name="connsiteY2" fmla="*/ 1867183 h 3734365"/>
                <a:gd name="connsiteX3" fmla="*/ 2026584 w 4053167"/>
                <a:gd name="connsiteY3" fmla="*/ 3734366 h 3734365"/>
                <a:gd name="connsiteX4" fmla="*/ 0 w 4053167"/>
                <a:gd name="connsiteY4" fmla="*/ 1867183 h 3734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3167" h="3734365">
                  <a:moveTo>
                    <a:pt x="0" y="1867183"/>
                  </a:moveTo>
                  <a:cubicBezTo>
                    <a:pt x="0" y="835966"/>
                    <a:pt x="907333" y="0"/>
                    <a:pt x="2026584" y="0"/>
                  </a:cubicBezTo>
                  <a:cubicBezTo>
                    <a:pt x="3145835" y="0"/>
                    <a:pt x="4053168" y="835966"/>
                    <a:pt x="4053168" y="1867183"/>
                  </a:cubicBezTo>
                  <a:cubicBezTo>
                    <a:pt x="4053168" y="2898400"/>
                    <a:pt x="3145835" y="3734366"/>
                    <a:pt x="2026584" y="3734366"/>
                  </a:cubicBezTo>
                  <a:cubicBezTo>
                    <a:pt x="907333" y="3734366"/>
                    <a:pt x="0" y="2898400"/>
                    <a:pt x="0" y="1867183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323" tIns="578635" rIns="625323" bIns="578635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2500" b="1" dirty="0" smtClean="0">
                <a:solidFill>
                  <a:srgbClr val="FFFF00"/>
                </a:solidFill>
              </a:endParaRPr>
            </a:p>
          </p:txBody>
        </p:sp>
      </p:grpSp>
      <p:sp>
        <p:nvSpPr>
          <p:cNvPr id="22" name="TekstniOkvir 21"/>
          <p:cNvSpPr txBox="1"/>
          <p:nvPr/>
        </p:nvSpPr>
        <p:spPr>
          <a:xfrm>
            <a:off x="5652121" y="2636912"/>
            <a:ext cx="3428630" cy="367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endParaRPr lang="hr-HR" sz="3000" b="1" dirty="0">
              <a:cs typeface="Calibri"/>
            </a:endParaRPr>
          </a:p>
        </p:txBody>
      </p:sp>
      <p:pic>
        <p:nvPicPr>
          <p:cNvPr id="23" name="Slika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13" y="3737851"/>
            <a:ext cx="1896020" cy="1938696"/>
          </a:xfrm>
          <a:prstGeom prst="rect">
            <a:avLst/>
          </a:prstGeom>
        </p:spPr>
      </p:pic>
      <p:pic>
        <p:nvPicPr>
          <p:cNvPr id="24" name="Picture 16" descr="C:\Users\korisnik\Downloads\erasmus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165305"/>
            <a:ext cx="2376264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326" y="6147966"/>
            <a:ext cx="1679721" cy="67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67375" y="2814521"/>
            <a:ext cx="31563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FFFF00"/>
                </a:solidFill>
              </a:rPr>
              <a:t>Agencija za odgoj i obrazovanje</a:t>
            </a:r>
            <a:endParaRPr lang="hr-HR" dirty="0">
              <a:solidFill>
                <a:srgbClr val="FFFF00"/>
              </a:solidFill>
            </a:endParaRPr>
          </a:p>
          <a:p>
            <a:r>
              <a:rPr lang="hr-HR" b="1" dirty="0">
                <a:solidFill>
                  <a:srgbClr val="FFFF00"/>
                </a:solidFill>
              </a:rPr>
              <a:t>Aquilonis d.o.o.</a:t>
            </a:r>
          </a:p>
          <a:p>
            <a:r>
              <a:rPr lang="hr-HR" b="1" dirty="0">
                <a:solidFill>
                  <a:srgbClr val="FFFF00"/>
                </a:solidFill>
              </a:rPr>
              <a:t>X. gimnazija „Ivan Supek”</a:t>
            </a:r>
            <a:endParaRPr lang="hr-HR" dirty="0">
              <a:solidFill>
                <a:srgbClr val="FFFF00"/>
              </a:solidFill>
            </a:endParaRPr>
          </a:p>
        </p:txBody>
      </p:sp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6807" y="2416338"/>
            <a:ext cx="761461" cy="58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Slika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376" y="2027570"/>
            <a:ext cx="965159" cy="609341"/>
          </a:xfrm>
          <a:prstGeom prst="rect">
            <a:avLst/>
          </a:prstGeom>
        </p:spPr>
      </p:pic>
      <p:pic>
        <p:nvPicPr>
          <p:cNvPr id="19" name="Slika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844" y="3291230"/>
            <a:ext cx="772586" cy="587598"/>
          </a:xfrm>
          <a:prstGeom prst="rect">
            <a:avLst/>
          </a:prstGeom>
        </p:spPr>
      </p:pic>
      <p:pic>
        <p:nvPicPr>
          <p:cNvPr id="20" name="Slika 1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845" y="4201891"/>
            <a:ext cx="761424" cy="58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2000">
              <a:schemeClr val="accent1">
                <a:lumMod val="0"/>
                <a:lumOff val="100000"/>
                <a:alpha val="81000"/>
              </a:schemeClr>
            </a:gs>
            <a:gs pos="3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3198637" y="404664"/>
            <a:ext cx="5474568" cy="604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500" b="1" dirty="0" smtClean="0"/>
              <a:t>Uvodni sastanak projektnih partnera</a:t>
            </a:r>
          </a:p>
          <a:p>
            <a:pPr marL="0" indent="0">
              <a:buNone/>
            </a:pPr>
            <a:r>
              <a:rPr lang="hr-HR" sz="1800" b="1" dirty="0" smtClean="0"/>
              <a:t>Zagreb, 24. listopada 2016.</a:t>
            </a:r>
          </a:p>
          <a:p>
            <a:pPr marL="0" indent="0">
              <a:buNone/>
            </a:pPr>
            <a:r>
              <a:rPr lang="hr-HR" sz="1800" b="1" dirty="0" smtClean="0"/>
              <a:t>X. gimnazija „Ivan Supek”</a:t>
            </a:r>
            <a:endParaRPr lang="hr-HR" sz="1800" b="1" dirty="0"/>
          </a:p>
        </p:txBody>
      </p:sp>
      <p:pic>
        <p:nvPicPr>
          <p:cNvPr id="17" name="Picture 16" descr="C:\Users\korisnik\Downloads\erasmu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165305"/>
            <a:ext cx="2304256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3" y="6147966"/>
            <a:ext cx="1656184" cy="67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2" y="30065"/>
            <a:ext cx="3024336" cy="1484784"/>
          </a:xfrm>
          <a:prstGeom prst="rect">
            <a:avLst/>
          </a:prstGeom>
        </p:spPr>
      </p:pic>
      <p:pic>
        <p:nvPicPr>
          <p:cNvPr id="1026" name="Picture 2" descr="C:\Documents and Settings\Jelena\My Documents\Downloads\Kick-off 24.10.201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592372"/>
            <a:ext cx="8856985" cy="435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8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2000">
              <a:schemeClr val="accent1">
                <a:lumMod val="0"/>
                <a:lumOff val="100000"/>
                <a:alpha val="81000"/>
              </a:schemeClr>
            </a:gs>
            <a:gs pos="3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2843808" y="250821"/>
            <a:ext cx="3600400" cy="604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500" b="1" dirty="0" smtClean="0"/>
              <a:t>Projektna radna skupina</a:t>
            </a:r>
            <a:endParaRPr lang="hr-HR" sz="1800" b="1" dirty="0" smtClean="0"/>
          </a:p>
          <a:p>
            <a:pPr marL="0" indent="0">
              <a:buNone/>
            </a:pPr>
            <a:r>
              <a:rPr lang="hr-HR" sz="2000" b="1" dirty="0" smtClean="0"/>
              <a:t>X. gimnazija „Ivan Supek”</a:t>
            </a:r>
          </a:p>
          <a:p>
            <a:pPr marL="0" indent="0">
              <a:buNone/>
            </a:pPr>
            <a:endParaRPr lang="hr-HR" sz="1800" b="1" dirty="0"/>
          </a:p>
        </p:txBody>
      </p:sp>
      <p:pic>
        <p:nvPicPr>
          <p:cNvPr id="17" name="Picture 16" descr="C:\Users\korisnik\Downloads\erasmu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6167"/>
            <a:ext cx="2304256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91489"/>
            <a:ext cx="1656184" cy="67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Documents and Settings\Jelena\My Documents\Downloads\PA030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40960" cy="493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618" y="6093296"/>
            <a:ext cx="8659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Željka Frković, Jelena Crnek, Cvjetanka Božanić, Maja Vuković, </a:t>
            </a:r>
          </a:p>
          <a:p>
            <a:r>
              <a:rPr lang="hr-HR" b="1" dirty="0" smtClean="0"/>
              <a:t>Marija Roth, Silva Crnić, Neli Mindoljević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92224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Jelena\My Documents\Downloads\14354885_10153796610976512_563881388170328993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95275"/>
            <a:ext cx="8856984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5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1">
                <a:lumMod val="0"/>
                <a:lumOff val="100000"/>
                <a:alpha val="81000"/>
              </a:schemeClr>
            </a:gs>
            <a:gs pos="3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korisnik\Desktop\log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167" y="5013176"/>
            <a:ext cx="547260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Prikaz slikovne datoteke erasmus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sz="1799">
              <a:solidFill>
                <a:srgbClr val="00000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5849888"/>
            <a:ext cx="3210918" cy="92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 descr="Prikaz slikovne datoteke erasmus.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sz="1799">
              <a:solidFill>
                <a:srgbClr val="000000"/>
              </a:solidFill>
            </a:endParaRPr>
          </a:p>
        </p:txBody>
      </p:sp>
      <p:sp>
        <p:nvSpPr>
          <p:cNvPr id="6" name="AutoShape 12" descr="Prikaz slikovne datoteke erasmus.pn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sz="1799">
              <a:solidFill>
                <a:srgbClr val="000000"/>
              </a:solidFill>
            </a:endParaRPr>
          </a:p>
        </p:txBody>
      </p:sp>
      <p:sp>
        <p:nvSpPr>
          <p:cNvPr id="7" name="AutoShape 14" descr="Prikaz slikovne datoteke erasmus.pn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sz="1799">
              <a:solidFill>
                <a:srgbClr val="000000"/>
              </a:solidFill>
            </a:endParaRPr>
          </a:p>
        </p:txBody>
      </p:sp>
      <p:pic>
        <p:nvPicPr>
          <p:cNvPr id="1040" name="Picture 16" descr="C:\Users\korisnik\Downloads\erasmus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38" y="126712"/>
            <a:ext cx="3210918" cy="85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71339"/>
            <a:ext cx="761461" cy="58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169" y="160338"/>
            <a:ext cx="1008112" cy="587598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0186" y="171339"/>
            <a:ext cx="785369" cy="587598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471" y="171339"/>
            <a:ext cx="695183" cy="587598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507" y="151092"/>
            <a:ext cx="804851" cy="607845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121" y="171339"/>
            <a:ext cx="772586" cy="587598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3625650" y="1700808"/>
            <a:ext cx="53456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2400" b="1" dirty="0" smtClean="0"/>
          </a:p>
          <a:p>
            <a:pPr algn="ctr"/>
            <a:endParaRPr lang="hr-HR" sz="2400" b="1" dirty="0"/>
          </a:p>
          <a:p>
            <a:pPr algn="ctr"/>
            <a:r>
              <a:rPr lang="hr-HR" sz="2400" b="1" dirty="0" smtClean="0"/>
              <a:t>Hvala na pažnji i sudjelovanju!</a:t>
            </a:r>
          </a:p>
          <a:p>
            <a:pPr algn="ctr"/>
            <a:endParaRPr lang="hr-HR" sz="2400" b="1" dirty="0" smtClean="0"/>
          </a:p>
          <a:p>
            <a:pPr algn="ctr"/>
            <a:endParaRPr lang="hr-HR" sz="2400" b="1" dirty="0" smtClean="0"/>
          </a:p>
          <a:p>
            <a:pPr algn="ctr"/>
            <a:r>
              <a:rPr lang="hr-HR" sz="2400" b="1" dirty="0" smtClean="0"/>
              <a:t>handbook4rspreaders.org</a:t>
            </a:r>
            <a:endParaRPr lang="hr-HR" sz="3000" b="1" dirty="0"/>
          </a:p>
          <a:p>
            <a:endParaRPr lang="hr-HR" sz="3000" b="1" dirty="0"/>
          </a:p>
          <a:p>
            <a:pPr algn="just"/>
            <a:r>
              <a:rPr lang="hr-HR" sz="1400" b="1" dirty="0"/>
              <a:t>Ova publikacija odražava isključivo stajalište autora publikacije i Komisija se ne može smatrati odgovornom prilikom uporabe informacija koje se u njoj nalaze</a:t>
            </a:r>
            <a:r>
              <a:rPr lang="hr-HR" sz="1400" b="1" dirty="0" smtClean="0"/>
              <a:t>.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2278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04664"/>
            <a:ext cx="84969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000" dirty="0">
                <a:latin typeface="+mj-lt"/>
              </a:rPr>
              <a:t>Međunarodna, istraživanja, inicijative, studije, EU projekti i izvješća posvećena ovom problemu (PIRLS, 2006., PISA 2009., ADORE, 2009.; Eurydice 2011.; HLGEL, 2012.) predlažu sličnu definiciju (</a:t>
            </a:r>
            <a:r>
              <a:rPr lang="hr-HR" sz="2000" i="1" dirty="0">
                <a:latin typeface="+mj-lt"/>
              </a:rPr>
              <a:t>struggling readers)</a:t>
            </a:r>
            <a:r>
              <a:rPr lang="hr-HR" sz="2000" dirty="0">
                <a:latin typeface="+mj-lt"/>
              </a:rPr>
              <a:t> referirajući pri tom na čitateljsku skupinu adolescenata u dobi od 12. do 18. godine koja ne ispunjava očekivanja </a:t>
            </a:r>
            <a:r>
              <a:rPr lang="hr-HR" sz="2000" dirty="0" smtClean="0">
                <a:latin typeface="+mj-lt"/>
              </a:rPr>
              <a:t>postavljena razini akademske </a:t>
            </a:r>
            <a:r>
              <a:rPr lang="hr-HR" sz="2000" dirty="0">
                <a:latin typeface="+mj-lt"/>
              </a:rPr>
              <a:t>pismenosti. </a:t>
            </a:r>
            <a:endParaRPr lang="hr-HR" sz="2000" dirty="0" smtClean="0">
              <a:latin typeface="+mj-lt"/>
            </a:endParaRPr>
          </a:p>
          <a:p>
            <a:pPr algn="just"/>
            <a:r>
              <a:rPr lang="hr-HR" sz="2000" b="1" dirty="0" smtClean="0">
                <a:latin typeface="+mj-lt"/>
              </a:rPr>
              <a:t>To </a:t>
            </a:r>
            <a:r>
              <a:rPr lang="hr-HR" sz="2000" b="1" dirty="0">
                <a:latin typeface="+mj-lt"/>
              </a:rPr>
              <a:t>nikako ne znači isto što i nepismenost. </a:t>
            </a:r>
            <a:r>
              <a:rPr lang="hr-HR" sz="2000" i="1" dirty="0">
                <a:latin typeface="+mj-lt"/>
              </a:rPr>
              <a:t>Neodlučni, posrnuli i loši</a:t>
            </a:r>
            <a:r>
              <a:rPr lang="hr-HR" sz="2000" dirty="0">
                <a:latin typeface="+mj-lt"/>
              </a:rPr>
              <a:t> čitatelji u stanju su čitati, ali ne i na očekivanoj, kompleksnoj razini. </a:t>
            </a:r>
          </a:p>
          <a:p>
            <a:pPr algn="just"/>
            <a:endParaRPr lang="hr-HR" sz="2000" dirty="0" smtClean="0">
              <a:latin typeface="+mj-lt"/>
            </a:endParaRPr>
          </a:p>
          <a:p>
            <a:pPr algn="just"/>
            <a:r>
              <a:rPr lang="hr-HR" sz="2000" dirty="0"/>
              <a:t>Milijuni djece diljem Europe počinju svoje </a:t>
            </a:r>
            <a:r>
              <a:rPr lang="hr-HR" sz="2000" dirty="0" err="1" smtClean="0"/>
              <a:t>srednješkolsko</a:t>
            </a:r>
            <a:r>
              <a:rPr lang="hr-HR" sz="2000" dirty="0" smtClean="0"/>
              <a:t> </a:t>
            </a:r>
            <a:r>
              <a:rPr lang="hr-HR" sz="2000" dirty="0"/>
              <a:t>obrazovanje osposobljeni za čitanje, ali ne dovoljno osposobljeni da bi napredovali i ispunjavali školske obveze. </a:t>
            </a:r>
            <a:r>
              <a:rPr lang="vi-VN" sz="2000" dirty="0">
                <a:latin typeface="+mj-lt"/>
              </a:rPr>
              <a:t>Izlaskom iz osnovne škole za adolescente nastupa radikalna smjena. Napuštajući svijet priča oni ulaze u svijet udžbenika. </a:t>
            </a:r>
            <a:endParaRPr lang="hr-HR" sz="2000" dirty="0">
              <a:latin typeface="+mj-lt"/>
            </a:endParaRPr>
          </a:p>
          <a:p>
            <a:pPr algn="just"/>
            <a:r>
              <a:rPr lang="vi-VN" sz="2000" dirty="0" smtClean="0">
                <a:latin typeface="+mj-lt"/>
              </a:rPr>
              <a:t>Za mnoge mlade to je faza u kojoj čitanje traži akademski, natjecateljski red i </a:t>
            </a:r>
            <a:r>
              <a:rPr lang="vi-VN" sz="2000" b="1" dirty="0" smtClean="0">
                <a:latin typeface="+mj-lt"/>
              </a:rPr>
              <a:t>trenutak kada proces čitanja gubi svoj užitak.</a:t>
            </a:r>
            <a:r>
              <a:rPr lang="vi-VN" sz="2000" dirty="0" smtClean="0">
                <a:latin typeface="+mj-lt"/>
              </a:rPr>
              <a:t> Dobar dio njih, od kojih su mnogi kao mlađi uživali u čitanju, uskoro vide sebe kao </a:t>
            </a:r>
            <a:r>
              <a:rPr lang="vi-VN" sz="2000" b="1" dirty="0" smtClean="0">
                <a:latin typeface="+mj-lt"/>
              </a:rPr>
              <a:t>ne-čitača odvojenog od pismenosti</a:t>
            </a:r>
            <a:r>
              <a:rPr lang="vi-VN" sz="2000" dirty="0" smtClean="0">
                <a:latin typeface="+mj-lt"/>
              </a:rPr>
              <a:t>, pa tako i od većine drugih školskih obveza i uspjeha. </a:t>
            </a:r>
            <a:endParaRPr lang="hr-HR" sz="2000" dirty="0" smtClean="0">
              <a:latin typeface="+mj-lt"/>
            </a:endParaRPr>
          </a:p>
          <a:p>
            <a:pPr algn="just"/>
            <a:endParaRPr lang="hr-HR" sz="2000" dirty="0">
              <a:latin typeface="+mj-lt"/>
            </a:endParaRPr>
          </a:p>
          <a:p>
            <a:pPr algn="just"/>
            <a:r>
              <a:rPr lang="hr-HR" sz="2000" dirty="0" smtClean="0"/>
              <a:t>Njihovo </a:t>
            </a:r>
            <a:r>
              <a:rPr lang="hr-HR" sz="2000" dirty="0"/>
              <a:t>čitanje ometaju prepreke koje ne mogu prevladati sami. Oni trebaju pomoć kompetentnih stručnjaka, posebno pomoć profesionalnih učitelja. </a:t>
            </a:r>
          </a:p>
        </p:txBody>
      </p:sp>
    </p:spTree>
    <p:extLst>
      <p:ext uri="{BB962C8B-B14F-4D97-AF65-F5344CB8AC3E}">
        <p14:creationId xmlns:p14="http://schemas.microsoft.com/office/powerpoint/2010/main" val="353068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korisnik\Desktop\log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545" y="160109"/>
            <a:ext cx="2465421" cy="146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326" y="6147966"/>
            <a:ext cx="1679721" cy="67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:\Users\korisnik\Downloads\erasmus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165305"/>
            <a:ext cx="1944216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355976" y="598512"/>
            <a:ext cx="1776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smtClean="0">
                <a:solidFill>
                  <a:prstClr val="black"/>
                </a:solidFill>
              </a:rPr>
              <a:t>Definicija</a:t>
            </a:r>
            <a:endParaRPr lang="hr-HR" sz="32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268760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200" dirty="0" smtClean="0"/>
              <a:t>		</a:t>
            </a:r>
          </a:p>
          <a:p>
            <a:pPr algn="just"/>
            <a:r>
              <a:rPr lang="vi-VN" sz="2200" dirty="0" smtClean="0"/>
              <a:t>PIRLS</a:t>
            </a:r>
            <a:r>
              <a:rPr lang="vi-VN" sz="2200" dirty="0"/>
              <a:t>, 2006</a:t>
            </a:r>
            <a:r>
              <a:rPr lang="vi-VN" sz="2200" dirty="0" smtClean="0"/>
              <a:t>.</a:t>
            </a:r>
            <a:endParaRPr lang="hr-HR" sz="2200" dirty="0" smtClean="0"/>
          </a:p>
          <a:p>
            <a:pPr algn="just"/>
            <a:r>
              <a:rPr lang="vi-VN" sz="2200" dirty="0" smtClean="0"/>
              <a:t>PISA</a:t>
            </a:r>
            <a:r>
              <a:rPr lang="hr-HR" sz="2200" dirty="0" smtClean="0"/>
              <a:t>,</a:t>
            </a:r>
            <a:r>
              <a:rPr lang="vi-VN" sz="2200" dirty="0" smtClean="0"/>
              <a:t> </a:t>
            </a:r>
            <a:r>
              <a:rPr lang="vi-VN" sz="2200" dirty="0"/>
              <a:t>2009</a:t>
            </a:r>
            <a:r>
              <a:rPr lang="vi-VN" sz="2200" dirty="0" smtClean="0"/>
              <a:t>.</a:t>
            </a:r>
            <a:endParaRPr lang="hr-HR" sz="2200" dirty="0" smtClean="0"/>
          </a:p>
          <a:p>
            <a:pPr algn="just"/>
            <a:r>
              <a:rPr lang="vi-VN" sz="2200" dirty="0" smtClean="0"/>
              <a:t>ADORE</a:t>
            </a:r>
            <a:r>
              <a:rPr lang="vi-VN" sz="2200" dirty="0"/>
              <a:t>, </a:t>
            </a:r>
            <a:r>
              <a:rPr lang="vi-VN" sz="2200" dirty="0" smtClean="0"/>
              <a:t>2009.</a:t>
            </a:r>
            <a:endParaRPr lang="hr-HR" sz="2200" dirty="0" smtClean="0"/>
          </a:p>
          <a:p>
            <a:pPr algn="just"/>
            <a:r>
              <a:rPr lang="vi-VN" sz="2200" dirty="0" smtClean="0"/>
              <a:t>Eurydice</a:t>
            </a:r>
            <a:r>
              <a:rPr lang="hr-HR" sz="2200" dirty="0" smtClean="0"/>
              <a:t>,</a:t>
            </a:r>
            <a:r>
              <a:rPr lang="vi-VN" sz="2200" dirty="0" smtClean="0"/>
              <a:t> </a:t>
            </a:r>
            <a:r>
              <a:rPr lang="vi-VN" sz="2200" dirty="0"/>
              <a:t>2011</a:t>
            </a:r>
            <a:r>
              <a:rPr lang="vi-VN" sz="2200" dirty="0" smtClean="0"/>
              <a:t>.</a:t>
            </a:r>
            <a:endParaRPr lang="hr-HR" sz="2200" dirty="0" smtClean="0"/>
          </a:p>
          <a:p>
            <a:pPr algn="just"/>
            <a:r>
              <a:rPr lang="vi-VN" sz="2200" dirty="0" smtClean="0"/>
              <a:t>HLGEL</a:t>
            </a:r>
            <a:r>
              <a:rPr lang="vi-VN" sz="2200" dirty="0"/>
              <a:t>, 2012</a:t>
            </a:r>
            <a:r>
              <a:rPr lang="vi-VN" sz="2200" dirty="0" smtClean="0"/>
              <a:t>.</a:t>
            </a:r>
            <a:endParaRPr lang="hr-HR" sz="2200" dirty="0" smtClean="0"/>
          </a:p>
          <a:p>
            <a:pPr algn="ctr"/>
            <a:r>
              <a:rPr lang="hr-HR" sz="2800" b="1" i="1" dirty="0" smtClean="0"/>
              <a:t> </a:t>
            </a:r>
            <a:r>
              <a:rPr lang="vi-VN" sz="3000" b="1" i="1" dirty="0" smtClean="0"/>
              <a:t>struggling readers</a:t>
            </a:r>
            <a:endParaRPr lang="hr-HR" sz="3000" b="1" i="1" dirty="0" smtClean="0"/>
          </a:p>
          <a:p>
            <a:pPr algn="just"/>
            <a:endParaRPr lang="hr-HR" dirty="0" smtClean="0"/>
          </a:p>
          <a:p>
            <a:pPr algn="just"/>
            <a:endParaRPr lang="hr-HR" sz="2200" dirty="0"/>
          </a:p>
          <a:p>
            <a:pPr algn="just"/>
            <a:r>
              <a:rPr lang="vi-VN" sz="2200" dirty="0" smtClean="0"/>
              <a:t>"</a:t>
            </a:r>
            <a:r>
              <a:rPr lang="vi-VN" sz="2200" dirty="0"/>
              <a:t>Većina njih nije razvila stabilan samopotvrđujući čitateljski koncept. Njihovo čitanje ometaju prepreke koje ne mogu prevladati sami. Oni trebaju pomoć stručnjaka, a posebno pomoć </a:t>
            </a:r>
            <a:r>
              <a:rPr lang="vi-VN" sz="2200" dirty="0" smtClean="0"/>
              <a:t>profesionalnih učitelja. </a:t>
            </a:r>
            <a:r>
              <a:rPr lang="vi-VN" sz="2200" dirty="0"/>
              <a:t>"(ADORE, 2009.). </a:t>
            </a:r>
          </a:p>
        </p:txBody>
      </p:sp>
    </p:spTree>
    <p:extLst>
      <p:ext uri="{BB962C8B-B14F-4D97-AF65-F5344CB8AC3E}">
        <p14:creationId xmlns:p14="http://schemas.microsoft.com/office/powerpoint/2010/main" val="411706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2000">
              <a:schemeClr val="accent1">
                <a:lumMod val="0"/>
                <a:lumOff val="100000"/>
                <a:alpha val="81000"/>
              </a:schemeClr>
            </a:gs>
            <a:gs pos="3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71800" cy="1484784"/>
          </a:xfrm>
          <a:prstGeom prst="rect">
            <a:avLst/>
          </a:prstGeo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2771799" y="332656"/>
            <a:ext cx="6264697" cy="115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200" b="1" dirty="0" smtClean="0"/>
              <a:t>Izgrađen </a:t>
            </a:r>
            <a:r>
              <a:rPr lang="hr-HR" sz="2200" b="1" dirty="0"/>
              <a:t>na smjernicama koje je postavila EU, projekt nudi zaokružen, inovativan i cjelovit pristup problemu kroz svoje konačne </a:t>
            </a:r>
            <a:r>
              <a:rPr lang="hr-HR" sz="2200" b="1" dirty="0" smtClean="0"/>
              <a:t>rezultate:</a:t>
            </a:r>
            <a:endParaRPr lang="hr-HR" sz="2200" b="1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8085609"/>
              </p:ext>
            </p:extLst>
          </p:nvPr>
        </p:nvGraphicFramePr>
        <p:xfrm>
          <a:off x="674724" y="1649314"/>
          <a:ext cx="8077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16" descr="C:\Users\korisnik\Downloads\erasmus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165305"/>
            <a:ext cx="2304256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3" y="6147966"/>
            <a:ext cx="1656184" cy="67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1979712" y="2852936"/>
            <a:ext cx="6696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O</a:t>
            </a:r>
            <a:r>
              <a:rPr lang="hr-HR" sz="2400" b="1" dirty="0" smtClean="0">
                <a:solidFill>
                  <a:srgbClr val="C00000"/>
                </a:solidFill>
              </a:rPr>
              <a:t>2. Priručnik za neodlučne, posrnule i loše čitatelje</a:t>
            </a:r>
            <a:endParaRPr lang="hr-HR" sz="2200" b="1" dirty="0">
              <a:solidFill>
                <a:srgbClr val="C00000"/>
              </a:solidFill>
            </a:endParaRPr>
          </a:p>
          <a:p>
            <a:r>
              <a:rPr lang="hr-HR" sz="2200" b="1" dirty="0" smtClean="0">
                <a:solidFill>
                  <a:srgbClr val="C00000"/>
                </a:solidFill>
              </a:rPr>
              <a:t>          </a:t>
            </a:r>
            <a:r>
              <a:rPr lang="hr-HR" sz="2000" b="1" dirty="0" smtClean="0">
                <a:solidFill>
                  <a:srgbClr val="C00000"/>
                </a:solidFill>
              </a:rPr>
              <a:t>(sadrži </a:t>
            </a:r>
            <a:r>
              <a:rPr lang="hr-HR" sz="2000" b="1" dirty="0">
                <a:solidFill>
                  <a:srgbClr val="C00000"/>
                </a:solidFill>
              </a:rPr>
              <a:t>motivacijske tekstove te smjernice i aktivnosti </a:t>
            </a:r>
            <a:endParaRPr lang="hr-HR" sz="2000" b="1" dirty="0" smtClean="0">
              <a:solidFill>
                <a:srgbClr val="C00000"/>
              </a:solidFill>
            </a:endParaRPr>
          </a:p>
          <a:p>
            <a:pPr algn="ctr"/>
            <a:r>
              <a:rPr lang="hr-HR" sz="2000" b="1" dirty="0" smtClean="0">
                <a:solidFill>
                  <a:srgbClr val="C00000"/>
                </a:solidFill>
              </a:rPr>
              <a:t>za promoviranje </a:t>
            </a:r>
            <a:r>
              <a:rPr lang="hr-HR" sz="2000" b="1" dirty="0">
                <a:solidFill>
                  <a:srgbClr val="C00000"/>
                </a:solidFill>
              </a:rPr>
              <a:t>čitanja)</a:t>
            </a:r>
            <a:r>
              <a:rPr lang="hr-HR" sz="2000" b="1" dirty="0" smtClean="0">
                <a:solidFill>
                  <a:srgbClr val="C00000"/>
                </a:solidFill>
              </a:rPr>
              <a:t> 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0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>
            <p:extLst>
              <p:ext uri="{D42A27DB-BD31-4B8C-83A1-F6EECF244321}">
                <p14:modId xmlns:p14="http://schemas.microsoft.com/office/powerpoint/2010/main" val="747364341"/>
              </p:ext>
            </p:extLst>
          </p:nvPr>
        </p:nvGraphicFramePr>
        <p:xfrm>
          <a:off x="-756592" y="719658"/>
          <a:ext cx="10801200" cy="577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C:\Users\korisnik\Desktop\logo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545" y="160109"/>
            <a:ext cx="2465421" cy="146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326" y="6147966"/>
            <a:ext cx="1679721" cy="67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3284984"/>
            <a:ext cx="2162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800" b="1" dirty="0" smtClean="0">
                <a:cs typeface="Calibri"/>
              </a:rPr>
              <a:t>Diseminacija</a:t>
            </a:r>
            <a:r>
              <a:rPr lang="en-US" sz="2800" b="1" dirty="0" smtClean="0">
                <a:cs typeface="Calibri"/>
              </a:rPr>
              <a:t> </a:t>
            </a:r>
            <a:endParaRPr lang="hr-HR" sz="2800" dirty="0"/>
          </a:p>
        </p:txBody>
      </p:sp>
      <p:pic>
        <p:nvPicPr>
          <p:cNvPr id="10" name="Picture 16" descr="C:\Users\korisnik\Downloads\erasmus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165305"/>
            <a:ext cx="1944216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580111" y="476672"/>
            <a:ext cx="334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smtClean="0"/>
              <a:t>Projektni prioriteti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22057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>
            <p:extLst>
              <p:ext uri="{D42A27DB-BD31-4B8C-83A1-F6EECF244321}">
                <p14:modId xmlns:p14="http://schemas.microsoft.com/office/powerpoint/2010/main" val="2447190902"/>
              </p:ext>
            </p:extLst>
          </p:nvPr>
        </p:nvGraphicFramePr>
        <p:xfrm>
          <a:off x="-756592" y="260648"/>
          <a:ext cx="10801200" cy="577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326" y="6147966"/>
            <a:ext cx="1679721" cy="67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:\Users\korisnik\Downloads\erasmus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165305"/>
            <a:ext cx="1944216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580111" y="476672"/>
            <a:ext cx="334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smtClean="0">
                <a:solidFill>
                  <a:prstClr val="black"/>
                </a:solidFill>
              </a:rPr>
              <a:t>Projektni prioriteti</a:t>
            </a:r>
            <a:endParaRPr lang="hr-HR" sz="3200" b="1" dirty="0">
              <a:solidFill>
                <a:prstClr val="black"/>
              </a:solidFill>
            </a:endParaRPr>
          </a:p>
        </p:txBody>
      </p:sp>
      <p:grpSp>
        <p:nvGrpSpPr>
          <p:cNvPr id="8" name="Grupa 8"/>
          <p:cNvGrpSpPr/>
          <p:nvPr/>
        </p:nvGrpSpPr>
        <p:grpSpPr>
          <a:xfrm>
            <a:off x="2028834" y="1621691"/>
            <a:ext cx="5047750" cy="3905723"/>
            <a:chOff x="107486" y="1916826"/>
            <a:chExt cx="5047750" cy="3905723"/>
          </a:xfrm>
        </p:grpSpPr>
        <p:sp>
          <p:nvSpPr>
            <p:cNvPr id="9" name="Bločni luk 9"/>
            <p:cNvSpPr/>
            <p:nvPr/>
          </p:nvSpPr>
          <p:spPr>
            <a:xfrm>
              <a:off x="107486" y="1916826"/>
              <a:ext cx="3905723" cy="3905723"/>
            </a:xfrm>
            <a:prstGeom prst="blockArc">
              <a:avLst>
                <a:gd name="adj1" fmla="val 6629"/>
                <a:gd name="adj2" fmla="val 21593371"/>
                <a:gd name="adj3" fmla="val 4641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rostoručno 11"/>
            <p:cNvSpPr/>
            <p:nvPr/>
          </p:nvSpPr>
          <p:spPr>
            <a:xfrm>
              <a:off x="1844723" y="1916826"/>
              <a:ext cx="3310513" cy="3222234"/>
            </a:xfrm>
            <a:custGeom>
              <a:avLst/>
              <a:gdLst>
                <a:gd name="connsiteX0" fmla="*/ 0 w 4053167"/>
                <a:gd name="connsiteY0" fmla="*/ 1867183 h 3734365"/>
                <a:gd name="connsiteX1" fmla="*/ 2026584 w 4053167"/>
                <a:gd name="connsiteY1" fmla="*/ 0 h 3734365"/>
                <a:gd name="connsiteX2" fmla="*/ 4053168 w 4053167"/>
                <a:gd name="connsiteY2" fmla="*/ 1867183 h 3734365"/>
                <a:gd name="connsiteX3" fmla="*/ 2026584 w 4053167"/>
                <a:gd name="connsiteY3" fmla="*/ 3734366 h 3734365"/>
                <a:gd name="connsiteX4" fmla="*/ 0 w 4053167"/>
                <a:gd name="connsiteY4" fmla="*/ 1867183 h 3734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3167" h="3734365">
                  <a:moveTo>
                    <a:pt x="0" y="1867183"/>
                  </a:moveTo>
                  <a:cubicBezTo>
                    <a:pt x="0" y="835966"/>
                    <a:pt x="907333" y="0"/>
                    <a:pt x="2026584" y="0"/>
                  </a:cubicBezTo>
                  <a:cubicBezTo>
                    <a:pt x="3145835" y="0"/>
                    <a:pt x="4053168" y="835966"/>
                    <a:pt x="4053168" y="1867183"/>
                  </a:cubicBezTo>
                  <a:cubicBezTo>
                    <a:pt x="4053168" y="2898400"/>
                    <a:pt x="3145835" y="3734366"/>
                    <a:pt x="2026584" y="3734366"/>
                  </a:cubicBezTo>
                  <a:cubicBezTo>
                    <a:pt x="907333" y="3734366"/>
                    <a:pt x="0" y="2898400"/>
                    <a:pt x="0" y="1867183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323" tIns="578635" rIns="625323" bIns="578635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2500" b="1" dirty="0" smtClean="0">
                <a:solidFill>
                  <a:srgbClr val="FFFF0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985475" y="2589749"/>
            <a:ext cx="29046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400" b="1" dirty="0">
                <a:solidFill>
                  <a:srgbClr val="FFFF00"/>
                </a:solidFill>
              </a:rPr>
              <a:t>Promjena osobnoga koncepta kod RSP čitatelja</a:t>
            </a:r>
          </a:p>
        </p:txBody>
      </p:sp>
      <p:pic>
        <p:nvPicPr>
          <p:cNvPr id="3" name="Picture 4" descr="C:\Users\korisnik\Desktop\logo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612" y="2112970"/>
            <a:ext cx="2465421" cy="146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7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1800" dirty="0" smtClean="0"/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800" dirty="0" smtClean="0"/>
              <a:t>Uz </a:t>
            </a:r>
            <a:r>
              <a:rPr lang="hr-HR" sz="1800" dirty="0"/>
              <a:t>specijalizirane podrške, ovi mladi ljudi mogu razviti </a:t>
            </a:r>
            <a:r>
              <a:rPr lang="hr-HR" sz="1800" dirty="0" smtClean="0"/>
              <a:t>dobru, </a:t>
            </a:r>
            <a:r>
              <a:rPr lang="hr-HR" sz="1800" dirty="0"/>
              <a:t>čak </a:t>
            </a:r>
            <a:r>
              <a:rPr lang="hr-HR" sz="1800" dirty="0" smtClean="0"/>
              <a:t>odličnu razinu čitateljske </a:t>
            </a:r>
            <a:r>
              <a:rPr lang="hr-HR" sz="1800" dirty="0"/>
              <a:t>pismenosti. </a:t>
            </a:r>
            <a:r>
              <a:rPr lang="hr-HR" sz="1800" dirty="0" smtClean="0"/>
              <a:t>Potrebe </a:t>
            </a:r>
            <a:r>
              <a:rPr lang="hr-HR" sz="1800" dirty="0"/>
              <a:t>ove čitateljske populacije daju se jasno </a:t>
            </a:r>
            <a:r>
              <a:rPr lang="hr-HR" sz="1800" dirty="0" smtClean="0"/>
              <a:t>identificirati</a:t>
            </a:r>
            <a:r>
              <a:rPr lang="hr-HR" sz="1800" dirty="0"/>
              <a:t> </a:t>
            </a:r>
            <a:r>
              <a:rPr lang="hr-HR" sz="1800" dirty="0" smtClean="0"/>
              <a:t>ukoliko se</a:t>
            </a:r>
            <a:endParaRPr lang="hr-HR" sz="1800" dirty="0"/>
          </a:p>
          <a:p>
            <a:pPr marL="0" indent="0">
              <a:buNone/>
            </a:pPr>
            <a:r>
              <a:rPr lang="hr-HR" sz="1800" dirty="0" smtClean="0"/>
              <a:t>Prepozna potreba za eksplicitnim uputama </a:t>
            </a:r>
            <a:r>
              <a:rPr lang="hr-HR" sz="1800" dirty="0"/>
              <a:t>i </a:t>
            </a:r>
            <a:r>
              <a:rPr lang="hr-HR" sz="1800" dirty="0" smtClean="0"/>
              <a:t>obrazovnom podrškom usmjerenom na razvoj strategija za poticanje čitanja, </a:t>
            </a:r>
            <a:r>
              <a:rPr lang="hr-HR" sz="1800" dirty="0"/>
              <a:t>zajedno s psihološkom podrškom za izgradnju </a:t>
            </a:r>
            <a:r>
              <a:rPr lang="hr-HR" sz="1800" dirty="0" smtClean="0"/>
              <a:t>motivacije </a:t>
            </a:r>
            <a:r>
              <a:rPr lang="hr-HR" sz="1800" dirty="0"/>
              <a:t>i </a:t>
            </a:r>
            <a:r>
              <a:rPr lang="hr-HR" sz="1800" dirty="0" smtClean="0"/>
              <a:t>samopouzdanja</a:t>
            </a:r>
          </a:p>
          <a:p>
            <a:pPr marL="0" indent="0">
              <a:buNone/>
            </a:pPr>
            <a:r>
              <a:rPr lang="hr-HR" sz="1800" b="1" dirty="0" smtClean="0"/>
              <a:t>Obraćajući potrebama </a:t>
            </a:r>
            <a:r>
              <a:rPr lang="hr-HR" sz="1800" b="1" dirty="0"/>
              <a:t>RSP čitatelja, ovaj projekt ima za cilj poboljšati </a:t>
            </a:r>
            <a:r>
              <a:rPr lang="hr-HR" sz="1800" b="1" dirty="0" smtClean="0"/>
              <a:t>njihove </a:t>
            </a:r>
            <a:r>
              <a:rPr lang="hr-HR" sz="1800" b="1" dirty="0"/>
              <a:t>vještine čitanja, pomažući im da </a:t>
            </a:r>
            <a:r>
              <a:rPr lang="hr-HR" sz="1800" b="1" dirty="0" smtClean="0"/>
              <a:t>prevladaju </a:t>
            </a:r>
            <a:r>
              <a:rPr lang="hr-HR" sz="1800" b="1" dirty="0"/>
              <a:t>nedostatak povjerenja u svoje sposobnosti, kao i njihov nedostatak motivacije. </a:t>
            </a:r>
            <a:endParaRPr lang="hr-HR" sz="1800" b="1" dirty="0" smtClean="0"/>
          </a:p>
          <a:p>
            <a:pPr marL="0" indent="0">
              <a:buNone/>
            </a:pPr>
            <a:r>
              <a:rPr lang="hr-HR" sz="1800" b="1" dirty="0" smtClean="0"/>
              <a:t>Primjenom </a:t>
            </a:r>
            <a:r>
              <a:rPr lang="hr-HR" sz="1800" b="1" dirty="0"/>
              <a:t>metakognicije i </a:t>
            </a:r>
            <a:r>
              <a:rPr lang="hr-HR" sz="1800" b="1" dirty="0" smtClean="0"/>
              <a:t>raznovrsnih metoda njihovo </a:t>
            </a:r>
            <a:r>
              <a:rPr lang="hr-HR" sz="1800" b="1" dirty="0"/>
              <a:t>čitanje će postati svjesno i </a:t>
            </a:r>
            <a:r>
              <a:rPr lang="hr-HR" sz="1800" b="1" dirty="0" smtClean="0"/>
              <a:t>strateško. </a:t>
            </a:r>
            <a:r>
              <a:rPr lang="hr-HR" sz="1800" b="1" dirty="0"/>
              <a:t>Takva praksa će imati pozitivan utjecaj na motivaciju za čitanje, omogućujući studentima da </a:t>
            </a:r>
            <a:r>
              <a:rPr lang="hr-HR" sz="1800" b="1" dirty="0" smtClean="0"/>
              <a:t>osvijeste </a:t>
            </a:r>
            <a:r>
              <a:rPr lang="hr-HR" sz="1800" b="1" dirty="0"/>
              <a:t>samostalnost i </a:t>
            </a:r>
            <a:r>
              <a:rPr lang="hr-HR" sz="1800" b="1" dirty="0" smtClean="0"/>
              <a:t>sposobnost kritičkoga mišljenja </a:t>
            </a:r>
            <a:r>
              <a:rPr lang="hr-HR" sz="1800" b="1" dirty="0"/>
              <a:t>s krajnjim </a:t>
            </a:r>
            <a:r>
              <a:rPr lang="hr-HR" sz="1800" b="1" dirty="0" smtClean="0"/>
              <a:t>utjecajem </a:t>
            </a:r>
            <a:r>
              <a:rPr lang="hr-HR" sz="1800" b="1" dirty="0"/>
              <a:t>na razvoj </a:t>
            </a:r>
            <a:r>
              <a:rPr lang="hr-HR" sz="1800" b="1" dirty="0" smtClean="0"/>
              <a:t>samoregulacijskih </a:t>
            </a:r>
            <a:r>
              <a:rPr lang="hr-HR" sz="1800" b="1" dirty="0"/>
              <a:t>kapaciteta. Promjena </a:t>
            </a:r>
            <a:r>
              <a:rPr lang="hr-HR" sz="1800" b="1" dirty="0" smtClean="0"/>
              <a:t>osobnoga koncepta kod RSP čitatelja bit će </a:t>
            </a:r>
            <a:r>
              <a:rPr lang="hr-HR" sz="1800" b="1" dirty="0"/>
              <a:t>glavni cilj </a:t>
            </a:r>
            <a:r>
              <a:rPr lang="hr-HR" sz="1800" b="1" dirty="0" smtClean="0"/>
              <a:t>ovoga </a:t>
            </a:r>
            <a:r>
              <a:rPr lang="hr-HR" sz="1800" b="1" dirty="0"/>
              <a:t>projekta</a:t>
            </a:r>
            <a:r>
              <a:rPr lang="hr-HR" sz="18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430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ss open house present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18774</TotalTime>
  <Words>2292</Words>
  <Application>Microsoft Office PowerPoint</Application>
  <PresentationFormat>Prikaz na zaslonu (4:3)</PresentationFormat>
  <Paragraphs>193</Paragraphs>
  <Slides>37</Slides>
  <Notes>2</Notes>
  <HiddenSlides>8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8</vt:i4>
      </vt:variant>
      <vt:variant>
        <vt:lpstr>Naslovi slajdova</vt:lpstr>
      </vt:variant>
      <vt:variant>
        <vt:i4>37</vt:i4>
      </vt:variant>
    </vt:vector>
  </HeadingPairs>
  <TitlesOfParts>
    <vt:vector size="53" baseType="lpstr">
      <vt:lpstr>Arial</vt:lpstr>
      <vt:lpstr>Book Antiqua</vt:lpstr>
      <vt:lpstr>Calibri</vt:lpstr>
      <vt:lpstr>Calibri (Body)</vt:lpstr>
      <vt:lpstr>Calibri body</vt:lpstr>
      <vt:lpstr>Calibry</vt:lpstr>
      <vt:lpstr>Questrial</vt:lpstr>
      <vt:lpstr>Times New Roman</vt:lpstr>
      <vt:lpstr>Office tema</vt:lpstr>
      <vt:lpstr>Class open house presentation</vt:lpstr>
      <vt:lpstr>Office Theme</vt:lpstr>
      <vt:lpstr>1_Office tema</vt:lpstr>
      <vt:lpstr>2_Office tema</vt:lpstr>
      <vt:lpstr>3_Office tema</vt:lpstr>
      <vt:lpstr>4_Office tema</vt:lpstr>
      <vt:lpstr>5_Office tema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korisnik</dc:creator>
  <cp:lastModifiedBy>Korisnik</cp:lastModifiedBy>
  <cp:revision>305</cp:revision>
  <dcterms:created xsi:type="dcterms:W3CDTF">2016-10-20T15:27:32Z</dcterms:created>
  <dcterms:modified xsi:type="dcterms:W3CDTF">2017-05-22T10:51:27Z</dcterms:modified>
</cp:coreProperties>
</file>