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8" r:id="rId4"/>
    <p:sldId id="279" r:id="rId5"/>
    <p:sldId id="280" r:id="rId6"/>
    <p:sldId id="274" r:id="rId7"/>
    <p:sldId id="260" r:id="rId8"/>
    <p:sldId id="275" r:id="rId9"/>
    <p:sldId id="277" r:id="rId10"/>
    <p:sldId id="263" r:id="rId11"/>
    <p:sldId id="264" r:id="rId12"/>
    <p:sldId id="267" r:id="rId13"/>
    <p:sldId id="268" r:id="rId14"/>
    <p:sldId id="269" r:id="rId15"/>
    <p:sldId id="281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81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987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22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670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141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676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29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93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746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64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77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149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92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393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39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41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F647-847F-46F7-BBF3-F1A2FF12FA40}" type="datetimeFigureOut">
              <a:rPr lang="hr-HR" smtClean="0"/>
              <a:t>26.10.2017.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CF43201-71D7-4683-9165-F1181B866B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69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797627"/>
            <a:ext cx="9144000" cy="17123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LISTOPAD-MEĐUNARODNI MJESEC ŠKOLSKIH KNJIŽNICA</a:t>
            </a:r>
            <a:endParaRPr lang="hr-H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27" y="4225529"/>
            <a:ext cx="1396746" cy="14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29" y="1422496"/>
            <a:ext cx="2996087" cy="3037991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754029" y="5374888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Listopad</a:t>
            </a:r>
            <a:r>
              <a:rPr lang="hr-HR" smtClean="0">
                <a:solidFill>
                  <a:srgbClr val="C00000"/>
                </a:solidFill>
              </a:rPr>
              <a:t>, </a:t>
            </a:r>
            <a:r>
              <a:rPr lang="hr-HR" smtClean="0">
                <a:solidFill>
                  <a:srgbClr val="C00000"/>
                </a:solidFill>
              </a:rPr>
              <a:t>2017.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1943192"/>
            <a:ext cx="11654330" cy="348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41" y="0"/>
            <a:ext cx="5511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731364"/>
            <a:ext cx="6857999" cy="53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73" y="102754"/>
            <a:ext cx="6142760" cy="409517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2" y="2873663"/>
            <a:ext cx="5680364" cy="37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13" y="2449782"/>
            <a:ext cx="7673687" cy="51157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936" y="-228226"/>
            <a:ext cx="6818291" cy="45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</TotalTime>
  <Words>8</Words>
  <Application>Microsoft Office PowerPoint</Application>
  <PresentationFormat>Široki zaslon</PresentationFormat>
  <Paragraphs>2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Pramen</vt:lpstr>
      <vt:lpstr>LISTOPAD-MEĐUNARODNI MJESEC ŠKOLSKIH KNJIŽNICA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LISTOPAD-MEĐUNARODNI MJESEC ŠKOLSKIH KNJIŽNICA</dc:title>
  <dc:creator>Korisnik</dc:creator>
  <cp:lastModifiedBy>Korisnik</cp:lastModifiedBy>
  <cp:revision>7</cp:revision>
  <dcterms:created xsi:type="dcterms:W3CDTF">2017-10-23T09:48:52Z</dcterms:created>
  <dcterms:modified xsi:type="dcterms:W3CDTF">2017-10-26T12:21:00Z</dcterms:modified>
</cp:coreProperties>
</file>