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7" r:id="rId3"/>
    <p:sldId id="271" r:id="rId4"/>
    <p:sldId id="272" r:id="rId5"/>
    <p:sldId id="279" r:id="rId6"/>
    <p:sldId id="273" r:id="rId7"/>
    <p:sldId id="276" r:id="rId8"/>
    <p:sldId id="269" r:id="rId9"/>
    <p:sldId id="274" r:id="rId10"/>
    <p:sldId id="275" r:id="rId11"/>
    <p:sldId id="27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6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974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587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330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2486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110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8798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8648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091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49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391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93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650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851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814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342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233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8D5826-DD5C-44D4-9D83-036CF595A3E3}" type="datetimeFigureOut">
              <a:rPr lang="hr-HR" smtClean="0"/>
              <a:t>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D09448-9212-479D-BFA9-057DDE602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8762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Božićna priredba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5366444"/>
            <a:ext cx="9144000" cy="165576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21. 12. 2017.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9497" y="685800"/>
            <a:ext cx="8862092" cy="5906182"/>
          </a:xfrm>
        </p:spPr>
      </p:pic>
    </p:spTree>
    <p:extLst>
      <p:ext uri="{BB962C8B-B14F-4D97-AF65-F5344CB8AC3E}">
        <p14:creationId xmlns:p14="http://schemas.microsoft.com/office/powerpoint/2010/main" val="31238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1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</TotalTime>
  <Words>8</Words>
  <Application>Microsoft Office PowerPoint</Application>
  <PresentationFormat>Široki zaslon</PresentationFormat>
  <Paragraphs>2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Isječak</vt:lpstr>
      <vt:lpstr>Božićna priredba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Božićna priredba</dc:title>
  <dc:creator>Guest</dc:creator>
  <cp:lastModifiedBy>Guest</cp:lastModifiedBy>
  <cp:revision>7</cp:revision>
  <dcterms:created xsi:type="dcterms:W3CDTF">2018-01-05T10:55:37Z</dcterms:created>
  <dcterms:modified xsi:type="dcterms:W3CDTF">2018-01-05T12:05:42Z</dcterms:modified>
</cp:coreProperties>
</file>