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72" r:id="rId3"/>
    <p:sldId id="265" r:id="rId4"/>
    <p:sldId id="267" r:id="rId5"/>
    <p:sldId id="258" r:id="rId6"/>
    <p:sldId id="257" r:id="rId7"/>
    <p:sldId id="261" r:id="rId8"/>
    <p:sldId id="263" r:id="rId9"/>
    <p:sldId id="264" r:id="rId10"/>
    <p:sldId id="262" r:id="rId11"/>
    <p:sldId id="269" r:id="rId12"/>
    <p:sldId id="268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546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015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0061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6742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5820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1674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2235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339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737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940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038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317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171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364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077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784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13FF3-4047-4B12-A566-439FD42B90DE}" type="datetimeFigureOut">
              <a:rPr lang="hr-HR" smtClean="0"/>
              <a:t>28.3.2018.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FDAF5AD-7997-465F-AE42-EEDEADFDC7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80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560" t="2435" r="16721" b="2435"/>
          <a:stretch/>
        </p:blipFill>
        <p:spPr>
          <a:xfrm>
            <a:off x="2819400" y="163285"/>
            <a:ext cx="6509657" cy="637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795" t="6330" r="12392" b="3410"/>
          <a:stretch/>
        </p:blipFill>
        <p:spPr>
          <a:xfrm>
            <a:off x="1937656" y="424542"/>
            <a:ext cx="7826829" cy="605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6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2140" y="2216727"/>
            <a:ext cx="8915400" cy="3777622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pPr marL="0" indent="0" algn="ctr">
              <a:buNone/>
            </a:pPr>
            <a:r>
              <a:rPr lang="hr-HR" sz="3600" dirty="0" smtClean="0">
                <a:solidFill>
                  <a:srgbClr val="FF0000"/>
                </a:solidFill>
              </a:rPr>
              <a:t>Mentorica: </a:t>
            </a:r>
            <a:r>
              <a:rPr lang="hr-HR" sz="3600" b="1" dirty="0" smtClean="0">
                <a:solidFill>
                  <a:srgbClr val="FF0000"/>
                </a:solidFill>
              </a:rPr>
              <a:t>Sandra </a:t>
            </a:r>
            <a:r>
              <a:rPr lang="hr-HR" sz="3600" b="1" dirty="0" err="1" smtClean="0">
                <a:solidFill>
                  <a:srgbClr val="FF0000"/>
                </a:solidFill>
              </a:rPr>
              <a:t>Šoše</a:t>
            </a:r>
            <a:r>
              <a:rPr lang="hr-HR" sz="3600" b="1" dirty="0" smtClean="0">
                <a:solidFill>
                  <a:srgbClr val="FF0000"/>
                </a:solidFill>
              </a:rPr>
              <a:t>, prof.</a:t>
            </a:r>
          </a:p>
          <a:p>
            <a:pPr algn="ctr"/>
            <a:endParaRPr lang="hr-HR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r-HR" sz="3600" dirty="0" smtClean="0">
                <a:solidFill>
                  <a:srgbClr val="FF0000"/>
                </a:solidFill>
              </a:rPr>
              <a:t>Autorica: </a:t>
            </a:r>
            <a:r>
              <a:rPr lang="hr-HR" sz="3600" b="1" dirty="0" smtClean="0">
                <a:solidFill>
                  <a:srgbClr val="FF0000"/>
                </a:solidFill>
              </a:rPr>
              <a:t>Tea Čulić, 4.c</a:t>
            </a:r>
          </a:p>
          <a:p>
            <a:pPr marL="0" indent="0" algn="ctr">
              <a:buNone/>
            </a:pPr>
            <a:endParaRPr lang="hr-HR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hr-HR" sz="36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hr-HR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r-HR" sz="3600" dirty="0" smtClean="0">
                <a:solidFill>
                  <a:srgbClr val="FF0000"/>
                </a:solidFill>
              </a:rPr>
              <a:t>Split, 22. 03. 2018.</a:t>
            </a:r>
            <a:endParaRPr lang="hr-HR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hr-HR" sz="3600" dirty="0">
              <a:solidFill>
                <a:srgbClr val="FF000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3891" y="4301836"/>
            <a:ext cx="605708" cy="59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73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021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2618508" y="3044537"/>
            <a:ext cx="66175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6000" dirty="0" smtClean="0">
                <a:solidFill>
                  <a:srgbClr val="FF0000"/>
                </a:solidFill>
              </a:rPr>
              <a:t>MOLEKULA VODE</a:t>
            </a:r>
            <a:endParaRPr lang="hr-H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7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3" t="-1" r="1743" b="3420"/>
          <a:stretch/>
        </p:blipFill>
        <p:spPr>
          <a:xfrm>
            <a:off x="979714" y="0"/>
            <a:ext cx="9797143" cy="64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6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430" t="812" r="595" b="3409"/>
          <a:stretch/>
        </p:blipFill>
        <p:spPr>
          <a:xfrm>
            <a:off x="2090057" y="195943"/>
            <a:ext cx="7641772" cy="642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78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306" r="378" b="488"/>
          <a:stretch/>
        </p:blipFill>
        <p:spPr>
          <a:xfrm>
            <a:off x="1687286" y="1"/>
            <a:ext cx="9285514" cy="667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76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545" t="-162" r="2109" b="3734"/>
          <a:stretch/>
        </p:blipFill>
        <p:spPr>
          <a:xfrm>
            <a:off x="2188030" y="-10886"/>
            <a:ext cx="7075714" cy="646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8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340" t="1461" r="16937" b="1786"/>
          <a:stretch/>
        </p:blipFill>
        <p:spPr>
          <a:xfrm>
            <a:off x="2394856" y="97971"/>
            <a:ext cx="6912429" cy="648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9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046" t="3896" r="8496" b="5681"/>
          <a:stretch/>
        </p:blipFill>
        <p:spPr>
          <a:xfrm>
            <a:off x="2667000" y="261256"/>
            <a:ext cx="7489371" cy="606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40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989" t="2272" r="14231" b="5357"/>
          <a:stretch/>
        </p:blipFill>
        <p:spPr>
          <a:xfrm>
            <a:off x="2416629" y="141514"/>
            <a:ext cx="7119257" cy="619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42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163</TotalTime>
  <Words>23</Words>
  <Application>Microsoft Office PowerPoint</Application>
  <PresentationFormat>Široki zaslon</PresentationFormat>
  <Paragraphs>9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Pramen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učenik</dc:creator>
  <cp:lastModifiedBy>Korisnik</cp:lastModifiedBy>
  <cp:revision>8</cp:revision>
  <dcterms:created xsi:type="dcterms:W3CDTF">2018-03-26T09:26:16Z</dcterms:created>
  <dcterms:modified xsi:type="dcterms:W3CDTF">2018-03-28T06:56:53Z</dcterms:modified>
</cp:coreProperties>
</file>