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9" r:id="rId4"/>
    <p:sldId id="287" r:id="rId5"/>
    <p:sldId id="276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3" r:id="rId16"/>
    <p:sldId id="278" r:id="rId17"/>
    <p:sldId id="279" r:id="rId18"/>
    <p:sldId id="274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431E19-BD4E-4CA9-904C-8452706F3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0432" y="1041400"/>
            <a:ext cx="8791575" cy="2387600"/>
          </a:xfrm>
        </p:spPr>
        <p:txBody>
          <a:bodyPr/>
          <a:lstStyle/>
          <a:p>
            <a:pPr algn="ctr"/>
            <a:r>
              <a:rPr lang="hr-HR" dirty="0"/>
              <a:t>ŽIVOT I SMRT…</a:t>
            </a:r>
          </a:p>
        </p:txBody>
      </p:sp>
    </p:spTree>
    <p:extLst>
      <p:ext uri="{BB962C8B-B14F-4D97-AF65-F5344CB8AC3E}">
        <p14:creationId xmlns:p14="http://schemas.microsoft.com/office/powerpoint/2010/main" val="28942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C17FAC4-5776-4C91-9DEB-6C0909B4792D}"/>
              </a:ext>
            </a:extLst>
          </p:cNvPr>
          <p:cNvSpPr txBox="1"/>
          <p:nvPr/>
        </p:nvSpPr>
        <p:spPr>
          <a:xfrm>
            <a:off x="9270952" y="6236208"/>
            <a:ext cx="19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Laura </a:t>
            </a:r>
            <a:r>
              <a:rPr lang="hr-HR" dirty="0" err="1"/>
              <a:t>Ojdanić</a:t>
            </a:r>
            <a:r>
              <a:rPr lang="hr-HR" dirty="0"/>
              <a:t>, 4.b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994E7C7-C06C-4C71-BB6F-7DF5FAF147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288" y="28308"/>
            <a:ext cx="3491944" cy="6207900"/>
          </a:xfrm>
          <a:prstGeom prst="rect">
            <a:avLst/>
          </a:prstGeom>
        </p:spPr>
      </p:pic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BAC12F77-300A-4BE1-9518-7BE798429A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164" y="28308"/>
            <a:ext cx="3641007" cy="647290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4171311-8855-46EC-BE72-733E1CAA981B}"/>
              </a:ext>
            </a:extLst>
          </p:cNvPr>
          <p:cNvSpPr txBox="1"/>
          <p:nvPr/>
        </p:nvSpPr>
        <p:spPr>
          <a:xfrm>
            <a:off x="2556257" y="6422660"/>
            <a:ext cx="172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Tonija Perišin, 2.f</a:t>
            </a:r>
          </a:p>
        </p:txBody>
      </p:sp>
    </p:spTree>
    <p:extLst>
      <p:ext uri="{BB962C8B-B14F-4D97-AF65-F5344CB8AC3E}">
        <p14:creationId xmlns:p14="http://schemas.microsoft.com/office/powerpoint/2010/main" val="8108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510BF59-F6A2-4ED1-813D-C3F13CD03B95}"/>
              </a:ext>
            </a:extLst>
          </p:cNvPr>
          <p:cNvSpPr txBox="1"/>
          <p:nvPr/>
        </p:nvSpPr>
        <p:spPr>
          <a:xfrm>
            <a:off x="8274256" y="6488668"/>
            <a:ext cx="187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Ante Duvančić, 4.b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D015CD-059A-45E3-8500-DD7AC98F26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9" y="42506"/>
            <a:ext cx="8496941" cy="64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C58D0AB-0131-4257-8711-1960438683C0}"/>
              </a:ext>
            </a:extLst>
          </p:cNvPr>
          <p:cNvSpPr txBox="1"/>
          <p:nvPr/>
        </p:nvSpPr>
        <p:spPr>
          <a:xfrm>
            <a:off x="8444115" y="6324304"/>
            <a:ext cx="213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Gabriela </a:t>
            </a:r>
            <a:r>
              <a:rPr lang="hr-HR" dirty="0" err="1"/>
              <a:t>Papac</a:t>
            </a:r>
            <a:r>
              <a:rPr lang="hr-HR" dirty="0"/>
              <a:t>, 4.e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4B4F3E-8932-41B8-911D-0132D6C5C3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419" y="82448"/>
            <a:ext cx="3533584" cy="628192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EB4C867-6288-4816-A8BA-B4A75BE8C606}"/>
              </a:ext>
            </a:extLst>
          </p:cNvPr>
          <p:cNvSpPr txBox="1"/>
          <p:nvPr/>
        </p:nvSpPr>
        <p:spPr>
          <a:xfrm>
            <a:off x="1802664" y="6488668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Elena </a:t>
            </a:r>
            <a:r>
              <a:rPr lang="hr-HR" dirty="0" err="1"/>
              <a:t>Bandalović</a:t>
            </a:r>
            <a:r>
              <a:rPr lang="hr-HR" dirty="0"/>
              <a:t>, 2.a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787CAF0-74E4-4E60-B8BF-D368E90CFC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069" y="22150"/>
            <a:ext cx="3647013" cy="64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9336C7F-C791-4E31-997E-CA6A55FD17F8}"/>
              </a:ext>
            </a:extLst>
          </p:cNvPr>
          <p:cNvSpPr txBox="1"/>
          <p:nvPr/>
        </p:nvSpPr>
        <p:spPr>
          <a:xfrm>
            <a:off x="6186160" y="6488668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Ela </a:t>
            </a:r>
            <a:r>
              <a:rPr lang="hr-HR" dirty="0" err="1"/>
              <a:t>Čotić</a:t>
            </a:r>
            <a:r>
              <a:rPr lang="hr-HR" dirty="0"/>
              <a:t>, 4.b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5E7A0A1-2C14-4280-AEAF-06F1FA2AC5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9" y="119769"/>
            <a:ext cx="7177554" cy="63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0F3B70-3B90-4478-8C64-77A1A1285437}"/>
              </a:ext>
            </a:extLst>
          </p:cNvPr>
          <p:cNvSpPr txBox="1"/>
          <p:nvPr/>
        </p:nvSpPr>
        <p:spPr>
          <a:xfrm>
            <a:off x="2376376" y="646680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Nina </a:t>
            </a:r>
            <a:r>
              <a:rPr lang="hr-HR" dirty="0" err="1"/>
              <a:t>Lauš</a:t>
            </a:r>
            <a:r>
              <a:rPr lang="hr-HR" dirty="0"/>
              <a:t>, 2.c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AA6F78-DD19-49AB-AF50-5CC67320BB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48" y="38128"/>
            <a:ext cx="3600450" cy="64008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E48F79C-53E2-4D9C-860E-8696C2BA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477" y="118872"/>
            <a:ext cx="4798300" cy="630176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21C44E2-BBEA-4F7A-92E7-16C67572B3D2}"/>
              </a:ext>
            </a:extLst>
          </p:cNvPr>
          <p:cNvSpPr txBox="1"/>
          <p:nvPr/>
        </p:nvSpPr>
        <p:spPr>
          <a:xfrm>
            <a:off x="7634176" y="6479524"/>
            <a:ext cx="184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Marija </a:t>
            </a:r>
            <a:r>
              <a:rPr lang="hr-HR" dirty="0" err="1"/>
              <a:t>Kavelj</a:t>
            </a:r>
            <a:r>
              <a:rPr lang="hr-HR" dirty="0"/>
              <a:t>, 4.d</a:t>
            </a:r>
          </a:p>
        </p:txBody>
      </p:sp>
    </p:spTree>
    <p:extLst>
      <p:ext uri="{BB962C8B-B14F-4D97-AF65-F5344CB8AC3E}">
        <p14:creationId xmlns:p14="http://schemas.microsoft.com/office/powerpoint/2010/main" val="31075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E330545-B4E2-43B7-B600-A94FE948C555}"/>
              </a:ext>
            </a:extLst>
          </p:cNvPr>
          <p:cNvSpPr txBox="1"/>
          <p:nvPr/>
        </p:nvSpPr>
        <p:spPr>
          <a:xfrm>
            <a:off x="2092912" y="64886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Ante Čović, 2.c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8A5436-7857-4A6A-BDD1-2DCAF1859C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39" y="-140732"/>
            <a:ext cx="4709194" cy="66294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1E30BDF-AD2C-4897-A18E-57932FC306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1" y="-721"/>
            <a:ext cx="3621024" cy="644059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F2FE251-4F31-41A0-9BAF-A137DB72AF7E}"/>
              </a:ext>
            </a:extLst>
          </p:cNvPr>
          <p:cNvSpPr txBox="1"/>
          <p:nvPr/>
        </p:nvSpPr>
        <p:spPr>
          <a:xfrm>
            <a:off x="8274256" y="6427022"/>
            <a:ext cx="16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Aneta</a:t>
            </a:r>
            <a:r>
              <a:rPr lang="hr-HR" dirty="0"/>
              <a:t> </a:t>
            </a:r>
            <a:r>
              <a:rPr lang="hr-HR" dirty="0" err="1"/>
              <a:t>Kulić</a:t>
            </a:r>
            <a:r>
              <a:rPr lang="hr-HR" dirty="0"/>
              <a:t>, 2. d</a:t>
            </a:r>
          </a:p>
        </p:txBody>
      </p:sp>
    </p:spTree>
    <p:extLst>
      <p:ext uri="{BB962C8B-B14F-4D97-AF65-F5344CB8AC3E}">
        <p14:creationId xmlns:p14="http://schemas.microsoft.com/office/powerpoint/2010/main" val="23795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15D0724-0D63-4CEB-9284-91D1C8D6208E}"/>
              </a:ext>
            </a:extLst>
          </p:cNvPr>
          <p:cNvSpPr txBox="1"/>
          <p:nvPr/>
        </p:nvSpPr>
        <p:spPr>
          <a:xfrm>
            <a:off x="6263641" y="6488668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Gabrijela Anić, 2.c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022B50-0FE3-4156-8829-42EA0EBADD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522" y="-122009"/>
            <a:ext cx="9581725" cy="6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4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D2CD942-E29B-4D4B-A123-AD2C34117AEC}"/>
              </a:ext>
            </a:extLst>
          </p:cNvPr>
          <p:cNvSpPr txBox="1"/>
          <p:nvPr/>
        </p:nvSpPr>
        <p:spPr>
          <a:xfrm>
            <a:off x="1836880" y="6411849"/>
            <a:ext cx="18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Ivana </a:t>
            </a:r>
            <a:r>
              <a:rPr lang="hr-HR" dirty="0" err="1"/>
              <a:t>Klišanin</a:t>
            </a:r>
            <a:r>
              <a:rPr lang="hr-HR" dirty="0"/>
              <a:t>, 2.b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BE9DB7-3FBB-490A-8932-C80980C1F9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81" y="102967"/>
            <a:ext cx="4327465" cy="612171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42431C4-9C17-4EA6-9A63-B8318B0C2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44" y="76819"/>
            <a:ext cx="5257800" cy="64960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8DFFA35-8FD3-4864-8A06-785992C99AC7}"/>
              </a:ext>
            </a:extLst>
          </p:cNvPr>
          <p:cNvSpPr txBox="1"/>
          <p:nvPr/>
        </p:nvSpPr>
        <p:spPr>
          <a:xfrm>
            <a:off x="8055864" y="6488668"/>
            <a:ext cx="206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Petra Vujić, 2.c</a:t>
            </a:r>
          </a:p>
        </p:txBody>
      </p:sp>
    </p:spTree>
    <p:extLst>
      <p:ext uri="{BB962C8B-B14F-4D97-AF65-F5344CB8AC3E}">
        <p14:creationId xmlns:p14="http://schemas.microsoft.com/office/powerpoint/2010/main" val="40528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96EB843-BCDD-442A-9C49-42B7281DC56A}"/>
              </a:ext>
            </a:extLst>
          </p:cNvPr>
          <p:cNvSpPr txBox="1"/>
          <p:nvPr/>
        </p:nvSpPr>
        <p:spPr>
          <a:xfrm>
            <a:off x="5503624" y="6461236"/>
            <a:ext cx="16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Mia</a:t>
            </a:r>
            <a:r>
              <a:rPr lang="hr-HR" dirty="0"/>
              <a:t> Milković,2.f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F568A3-541C-40BE-B773-AEAFF93FD2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24" y="68725"/>
            <a:ext cx="3273548" cy="63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30A21E5-BA0C-4451-8E43-06A4D8D56F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081" y="1364834"/>
            <a:ext cx="1425837" cy="139139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E1AE7FB-1850-4BC5-9249-E69FB50BB286}"/>
              </a:ext>
            </a:extLst>
          </p:cNvPr>
          <p:cNvSpPr txBox="1"/>
          <p:nvPr/>
        </p:nvSpPr>
        <p:spPr>
          <a:xfrm>
            <a:off x="4937760" y="3593592"/>
            <a:ext cx="306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Pripremili:</a:t>
            </a:r>
          </a:p>
          <a:p>
            <a:r>
              <a:rPr lang="hr-HR" sz="2800" dirty="0"/>
              <a:t>Toni Horvatić, prof.</a:t>
            </a:r>
          </a:p>
          <a:p>
            <a:r>
              <a:rPr lang="hr-HR" sz="2800" dirty="0"/>
              <a:t>Neda Galić, prof.</a:t>
            </a:r>
          </a:p>
        </p:txBody>
      </p:sp>
    </p:spTree>
    <p:extLst>
      <p:ext uri="{BB962C8B-B14F-4D97-AF65-F5344CB8AC3E}">
        <p14:creationId xmlns:p14="http://schemas.microsoft.com/office/powerpoint/2010/main" val="17320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10DBA5-67B7-494B-A8DB-D9CF66417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708" y="935735"/>
            <a:ext cx="9905999" cy="49865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hr-HR" b="1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3600" b="1" i="1" dirty="0">
                <a:latin typeface="Vivaldi" panose="03020602050506090804" pitchFamily="66" charset="0"/>
              </a:rPr>
              <a:t>Moj prijatelju, mene više nema,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600" b="1" i="1" dirty="0">
                <a:latin typeface="Vivaldi" panose="03020602050506090804" pitchFamily="66" charset="0"/>
              </a:rPr>
              <a:t>Al nisam samo zemlja, samo trava,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600" b="1" i="1" dirty="0">
                <a:latin typeface="Vivaldi" panose="03020602050506090804" pitchFamily="66" charset="0"/>
              </a:rPr>
              <a:t>Jer knjiga ta, što dr</a:t>
            </a:r>
            <a:r>
              <a:rPr lang="hr-HR" sz="2800" i="1" dirty="0">
                <a:latin typeface="Vivaldi" panose="03020602050506090804" pitchFamily="66" charset="0"/>
              </a:rPr>
              <a:t>ž</a:t>
            </a:r>
            <a:r>
              <a:rPr lang="hr-HR" sz="3600" b="1" i="1" dirty="0">
                <a:latin typeface="Vivaldi" panose="03020602050506090804" pitchFamily="66" charset="0"/>
              </a:rPr>
              <a:t>iš je u ruci,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600" b="1" i="1" dirty="0">
                <a:latin typeface="Vivaldi" panose="03020602050506090804" pitchFamily="66" charset="0"/>
              </a:rPr>
              <a:t>Samo je dio mene koji spava.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600" b="1" i="1" dirty="0">
                <a:latin typeface="Vivaldi" panose="03020602050506090804" pitchFamily="66" charset="0"/>
              </a:rPr>
              <a:t>I </a:t>
            </a:r>
            <a:r>
              <a:rPr lang="hr-HR" sz="3600" b="1" i="1" dirty="0" err="1">
                <a:latin typeface="Vivaldi" panose="03020602050506090804" pitchFamily="66" charset="0"/>
              </a:rPr>
              <a:t>ko</a:t>
            </a:r>
            <a:r>
              <a:rPr lang="hr-HR" sz="3600" b="1" i="1" dirty="0">
                <a:latin typeface="Vivaldi" panose="03020602050506090804" pitchFamily="66" charset="0"/>
              </a:rPr>
              <a:t> je </a:t>
            </a:r>
            <a:r>
              <a:rPr lang="hr-HR" sz="2600" i="1" dirty="0">
                <a:latin typeface="Vivaldi" panose="03020602050506090804" pitchFamily="66" charset="0"/>
              </a:rPr>
              <a:t>č</a:t>
            </a:r>
            <a:r>
              <a:rPr lang="hr-HR" sz="3600" b="1" i="1" dirty="0">
                <a:latin typeface="Vivaldi" panose="03020602050506090804" pitchFamily="66" charset="0"/>
              </a:rPr>
              <a:t>ita – u </a:t>
            </a:r>
            <a:r>
              <a:rPr lang="hr-HR" sz="2800" i="1" dirty="0">
                <a:latin typeface="Vivaldi" panose="03020602050506090804" pitchFamily="66" charset="0"/>
              </a:rPr>
              <a:t>ž</a:t>
            </a:r>
            <a:r>
              <a:rPr lang="hr-HR" sz="3600" b="1" i="1" dirty="0">
                <a:latin typeface="Vivaldi" panose="03020602050506090804" pitchFamily="66" charset="0"/>
              </a:rPr>
              <a:t>ivot me budi.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3600" b="1" i="1" dirty="0">
                <a:latin typeface="Vivaldi" panose="03020602050506090804" pitchFamily="66" charset="0"/>
              </a:rPr>
              <a:t>Probudi me, i bit </a:t>
            </a:r>
            <a:r>
              <a:rPr lang="hr-HR" sz="2600" i="1" dirty="0">
                <a:latin typeface="Vivaldi" panose="03020602050506090804" pitchFamily="66" charset="0"/>
              </a:rPr>
              <a:t>ć</a:t>
            </a:r>
            <a:r>
              <a:rPr lang="hr-HR" sz="3600" b="1" i="1" dirty="0">
                <a:latin typeface="Vivaldi" panose="03020602050506090804" pitchFamily="66" charset="0"/>
              </a:rPr>
              <a:t>u tvoja java.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</a:t>
            </a:r>
            <a:r>
              <a:rPr lang="hr-HR" b="1" dirty="0" err="1"/>
              <a:t>Dobriša</a:t>
            </a:r>
            <a:r>
              <a:rPr lang="hr-HR" b="1" dirty="0"/>
              <a:t> Cesarić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59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BC653CC8-CC66-4A94-A541-25758E29D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103" y="109791"/>
            <a:ext cx="4791553" cy="5227765"/>
          </a:xfr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5EA7904-503B-44FD-8B59-0721EAEE0E87}"/>
              </a:ext>
            </a:extLst>
          </p:cNvPr>
          <p:cNvSpPr txBox="1"/>
          <p:nvPr/>
        </p:nvSpPr>
        <p:spPr>
          <a:xfrm>
            <a:off x="5303919" y="5623560"/>
            <a:ext cx="195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Marko </a:t>
            </a:r>
            <a:r>
              <a:rPr lang="hr-HR" dirty="0" err="1"/>
              <a:t>Kurtović</a:t>
            </a:r>
            <a:r>
              <a:rPr lang="hr-HR" dirty="0"/>
              <a:t>, 4.c</a:t>
            </a:r>
          </a:p>
        </p:txBody>
      </p:sp>
    </p:spTree>
    <p:extLst>
      <p:ext uri="{BB962C8B-B14F-4D97-AF65-F5344CB8AC3E}">
        <p14:creationId xmlns:p14="http://schemas.microsoft.com/office/powerpoint/2010/main" val="38045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B0BAF6F-3932-46AB-8958-F51EA86D08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10" y="195453"/>
            <a:ext cx="8298180" cy="622363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2C910FE-C884-44E8-9C9D-4812E22ED73F}"/>
              </a:ext>
            </a:extLst>
          </p:cNvPr>
          <p:cNvSpPr txBox="1"/>
          <p:nvPr/>
        </p:nvSpPr>
        <p:spPr>
          <a:xfrm>
            <a:off x="5823664" y="6419088"/>
            <a:ext cx="171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Paula Borčić, 4.d</a:t>
            </a:r>
          </a:p>
        </p:txBody>
      </p:sp>
    </p:spTree>
    <p:extLst>
      <p:ext uri="{BB962C8B-B14F-4D97-AF65-F5344CB8AC3E}">
        <p14:creationId xmlns:p14="http://schemas.microsoft.com/office/powerpoint/2010/main" val="7415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B25A9E7-7514-4E5B-8AB2-62A393F8328A}"/>
              </a:ext>
            </a:extLst>
          </p:cNvPr>
          <p:cNvSpPr txBox="1"/>
          <p:nvPr/>
        </p:nvSpPr>
        <p:spPr>
          <a:xfrm>
            <a:off x="5497068" y="6369304"/>
            <a:ext cx="193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Toni Šeparović, 4.b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086D8C2-A01C-406E-A31E-EC141ADC12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284" y="119364"/>
            <a:ext cx="9416796" cy="62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8E80404-D646-487B-A15C-042F6B675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15" y="314502"/>
            <a:ext cx="10285170" cy="581755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D1C9605-9968-4BE9-AA9A-2E7F14BC2948}"/>
              </a:ext>
            </a:extLst>
          </p:cNvPr>
          <p:cNvSpPr txBox="1"/>
          <p:nvPr/>
        </p:nvSpPr>
        <p:spPr>
          <a:xfrm>
            <a:off x="4769484" y="6174166"/>
            <a:ext cx="205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Noa </a:t>
            </a:r>
            <a:r>
              <a:rPr lang="hr-HR" dirty="0" err="1"/>
              <a:t>Davitkovski</a:t>
            </a:r>
            <a:r>
              <a:rPr lang="hr-HR" dirty="0"/>
              <a:t>, 4.c</a:t>
            </a:r>
          </a:p>
        </p:txBody>
      </p:sp>
    </p:spTree>
    <p:extLst>
      <p:ext uri="{BB962C8B-B14F-4D97-AF65-F5344CB8AC3E}">
        <p14:creationId xmlns:p14="http://schemas.microsoft.com/office/powerpoint/2010/main" val="31475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65F306F-38BD-435F-87A8-37870D61C9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085" y="109728"/>
            <a:ext cx="8514751" cy="614119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E0CF6EB-E10E-41AF-8CC0-C58C4C0191C4}"/>
              </a:ext>
            </a:extLst>
          </p:cNvPr>
          <p:cNvSpPr txBox="1"/>
          <p:nvPr/>
        </p:nvSpPr>
        <p:spPr>
          <a:xfrm>
            <a:off x="5375608" y="6250924"/>
            <a:ext cx="18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Marko </a:t>
            </a:r>
            <a:r>
              <a:rPr lang="hr-HR" dirty="0" err="1"/>
              <a:t>Šimičić</a:t>
            </a:r>
            <a:r>
              <a:rPr lang="hr-HR" dirty="0"/>
              <a:t>, 4.c</a:t>
            </a:r>
          </a:p>
        </p:txBody>
      </p:sp>
    </p:spTree>
    <p:extLst>
      <p:ext uri="{BB962C8B-B14F-4D97-AF65-F5344CB8AC3E}">
        <p14:creationId xmlns:p14="http://schemas.microsoft.com/office/powerpoint/2010/main" val="21105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CDE8854-28D9-4CDA-AC2F-C0F604105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124444"/>
            <a:ext cx="11021568" cy="619963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26DB0D3-3589-4715-BD88-FFC8C6C4DCEE}"/>
              </a:ext>
            </a:extLst>
          </p:cNvPr>
          <p:cNvSpPr txBox="1"/>
          <p:nvPr/>
        </p:nvSpPr>
        <p:spPr>
          <a:xfrm>
            <a:off x="5678424" y="6391656"/>
            <a:ext cx="15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Ivan </a:t>
            </a:r>
            <a:r>
              <a:rPr lang="hr-HR" dirty="0" err="1"/>
              <a:t>Strinić</a:t>
            </a:r>
            <a:r>
              <a:rPr lang="hr-HR" dirty="0"/>
              <a:t>, 4.c</a:t>
            </a:r>
          </a:p>
        </p:txBody>
      </p:sp>
    </p:spTree>
    <p:extLst>
      <p:ext uri="{BB962C8B-B14F-4D97-AF65-F5344CB8AC3E}">
        <p14:creationId xmlns:p14="http://schemas.microsoft.com/office/powerpoint/2010/main" val="40273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7CF686D-48F5-4FD3-9C24-9488292D4D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187" y="86790"/>
            <a:ext cx="4152286" cy="624550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D65E821-1F1A-4130-AB2B-E58B1029DF70}"/>
              </a:ext>
            </a:extLst>
          </p:cNvPr>
          <p:cNvSpPr txBox="1"/>
          <p:nvPr/>
        </p:nvSpPr>
        <p:spPr>
          <a:xfrm>
            <a:off x="9545272" y="6336792"/>
            <a:ext cx="20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Katarina Čagalj, 2.b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6B2B65C-5061-4119-8C11-34A31E880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57" y="43911"/>
            <a:ext cx="4415059" cy="633126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A90CA42-6B84-4CB5-AF92-359AF1721B22}"/>
              </a:ext>
            </a:extLst>
          </p:cNvPr>
          <p:cNvSpPr txBox="1"/>
          <p:nvPr/>
        </p:nvSpPr>
        <p:spPr>
          <a:xfrm>
            <a:off x="2385520" y="6488668"/>
            <a:ext cx="192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Lucija </a:t>
            </a:r>
            <a:r>
              <a:rPr lang="hr-HR" dirty="0" err="1"/>
              <a:t>Pletković</a:t>
            </a:r>
            <a:r>
              <a:rPr lang="hr-HR" dirty="0"/>
              <a:t>, 2.f</a:t>
            </a:r>
          </a:p>
        </p:txBody>
      </p:sp>
    </p:spTree>
    <p:extLst>
      <p:ext uri="{BB962C8B-B14F-4D97-AF65-F5344CB8AC3E}">
        <p14:creationId xmlns:p14="http://schemas.microsoft.com/office/powerpoint/2010/main" val="31223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Inverted="1"/>
      </p:transition>
    </mc:Choice>
    <mc:Fallback xmlns="">
      <p:transition spd="slow" advTm="16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122</TotalTime>
  <Words>203</Words>
  <Application>Microsoft Office PowerPoint</Application>
  <PresentationFormat>Široki zaslon</PresentationFormat>
  <Paragraphs>35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Tw Cen MT</vt:lpstr>
      <vt:lpstr>Vivaldi</vt:lpstr>
      <vt:lpstr>Kružnica</vt:lpstr>
      <vt:lpstr>ŽIVOT I SMRT…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enigalster</dc:creator>
  <cp:lastModifiedBy>enigalster</cp:lastModifiedBy>
  <cp:revision>18</cp:revision>
  <dcterms:created xsi:type="dcterms:W3CDTF">2020-11-02T11:22:00Z</dcterms:created>
  <dcterms:modified xsi:type="dcterms:W3CDTF">2020-11-02T13:42:21Z</dcterms:modified>
</cp:coreProperties>
</file>