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279" r:id="rId3"/>
    <p:sldId id="277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8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71918-5D2F-49B6-8D94-9F72387E5B93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EEB5B-629B-4A3A-9678-192F2D61A9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610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EEB5B-629B-4A3A-9678-192F2D61A9B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195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EEB5B-629B-4A3A-9678-192F2D61A9B5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884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18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8161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2413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08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006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55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312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4613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74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1186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6450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334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3103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4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31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2344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701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F8CDD3-1C79-4E0E-96C9-9DB8A3796F10}" type="datetimeFigureOut">
              <a:rPr lang="hr-HR" smtClean="0"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54CA96-2D8B-4AF6-B20D-08050C7D8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058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1wQfYvdpEd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4" descr="Slika na kojoj se prikazuje trava, na otvorenom, osoba, sisavac&#10;&#10;Opis je automatski generiran">
            <a:extLst>
              <a:ext uri="{FF2B5EF4-FFF2-40B4-BE49-F238E27FC236}">
                <a16:creationId xmlns:a16="http://schemas.microsoft.com/office/drawing/2014/main" id="{EEB9E351-FA82-45B4-A2A1-ED60C19DB9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25" b="5805"/>
          <a:stretch/>
        </p:blipFill>
        <p:spPr>
          <a:xfrm>
            <a:off x="0" y="-76820"/>
            <a:ext cx="12328565" cy="693482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3FBC0F9-353D-4C27-AA71-22E8BF16A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806" y="4991420"/>
            <a:ext cx="9329573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mene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sreća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….</a:t>
            </a:r>
          </a:p>
        </p:txBody>
      </p:sp>
      <p:pic>
        <p:nvPicPr>
          <p:cNvPr id="10" name="Oliver &amp; Gibonni - Sreca (official video)">
            <a:hlinkClick r:id="" action="ppaction://media"/>
            <a:extLst>
              <a:ext uri="{FF2B5EF4-FFF2-40B4-BE49-F238E27FC236}">
                <a16:creationId xmlns:a16="http://schemas.microsoft.com/office/drawing/2014/main" id="{E3391AFA-E3ED-449A-84DF-B563E1C69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76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1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>
            <a:extLst>
              <a:ext uri="{FF2B5EF4-FFF2-40B4-BE49-F238E27FC236}">
                <a16:creationId xmlns:a16="http://schemas.microsoft.com/office/drawing/2014/main" id="{F3F04DD0-4275-490A-B7F0-562A85E74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69" y="90128"/>
            <a:ext cx="9354206" cy="6236139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C7EDEDF-FFEB-4DAC-94BC-4E463E05DD16}"/>
              </a:ext>
            </a:extLst>
          </p:cNvPr>
          <p:cNvSpPr txBox="1"/>
          <p:nvPr/>
        </p:nvSpPr>
        <p:spPr>
          <a:xfrm>
            <a:off x="8628993" y="6306207"/>
            <a:ext cx="2984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 err="1"/>
              <a:t>Mia</a:t>
            </a:r>
            <a:r>
              <a:rPr lang="hr-HR" sz="2400" b="1" dirty="0"/>
              <a:t> Milković, 2.f</a:t>
            </a:r>
          </a:p>
        </p:txBody>
      </p:sp>
    </p:spTree>
    <p:extLst>
      <p:ext uri="{BB962C8B-B14F-4D97-AF65-F5344CB8AC3E}">
        <p14:creationId xmlns:p14="http://schemas.microsoft.com/office/powerpoint/2010/main" val="3541516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 descr="Slika na kojoj se prikazuje snijeg, stablo, na otvorenom, nebo&#10;&#10;Opis je automatski generiran">
            <a:extLst>
              <a:ext uri="{FF2B5EF4-FFF2-40B4-BE49-F238E27FC236}">
                <a16:creationId xmlns:a16="http://schemas.microsoft.com/office/drawing/2014/main" id="{C24AE470-FEBF-4F80-910B-008B900816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896" y="219404"/>
            <a:ext cx="4814393" cy="6419192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88F4AE18-7E19-462D-837F-8B30D3C9EA1E}"/>
              </a:ext>
            </a:extLst>
          </p:cNvPr>
          <p:cNvSpPr txBox="1"/>
          <p:nvPr/>
        </p:nvSpPr>
        <p:spPr>
          <a:xfrm>
            <a:off x="8345214" y="5948855"/>
            <a:ext cx="2984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 err="1"/>
              <a:t>Mia</a:t>
            </a:r>
            <a:r>
              <a:rPr lang="hr-HR" sz="2400" b="1" dirty="0"/>
              <a:t> Ćosić, 2.f</a:t>
            </a:r>
          </a:p>
        </p:txBody>
      </p:sp>
    </p:spTree>
    <p:extLst>
      <p:ext uri="{BB962C8B-B14F-4D97-AF65-F5344CB8AC3E}">
        <p14:creationId xmlns:p14="http://schemas.microsoft.com/office/powerpoint/2010/main" val="409586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 descr="Slika na kojoj se prikazuje tekst, snijeg, na otvorenom, planina&#10;&#10;Opis je automatski generiran">
            <a:extLst>
              <a:ext uri="{FF2B5EF4-FFF2-40B4-BE49-F238E27FC236}">
                <a16:creationId xmlns:a16="http://schemas.microsoft.com/office/drawing/2014/main" id="{D3AFF4EB-E736-4A58-89E1-0FC2277C24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442" y="95839"/>
            <a:ext cx="3749806" cy="666632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80A7280-4AA0-4031-A4C1-A35E5FB2352B}"/>
              </a:ext>
            </a:extLst>
          </p:cNvPr>
          <p:cNvSpPr txBox="1"/>
          <p:nvPr/>
        </p:nvSpPr>
        <p:spPr>
          <a:xfrm>
            <a:off x="8345214" y="5948855"/>
            <a:ext cx="2984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Tonija Perišin, 2.f</a:t>
            </a:r>
          </a:p>
        </p:txBody>
      </p:sp>
    </p:spTree>
    <p:extLst>
      <p:ext uri="{BB962C8B-B14F-4D97-AF65-F5344CB8AC3E}">
        <p14:creationId xmlns:p14="http://schemas.microsoft.com/office/powerpoint/2010/main" val="224562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 descr="Slika na kojoj se prikazuje na otvorenom, zalazak, postavka, oblaci&#10;&#10;Opis je automatski generiran">
            <a:extLst>
              <a:ext uri="{FF2B5EF4-FFF2-40B4-BE49-F238E27FC236}">
                <a16:creationId xmlns:a16="http://schemas.microsoft.com/office/drawing/2014/main" id="{2BC08D5E-826B-45E8-B8AE-337C454617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986" y="141025"/>
            <a:ext cx="4931962" cy="657595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CEA4D22-D994-4531-9402-2417EC085D9A}"/>
              </a:ext>
            </a:extLst>
          </p:cNvPr>
          <p:cNvSpPr txBox="1"/>
          <p:nvPr/>
        </p:nvSpPr>
        <p:spPr>
          <a:xfrm>
            <a:off x="7585471" y="5952694"/>
            <a:ext cx="3166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 err="1"/>
              <a:t>Tia</a:t>
            </a:r>
            <a:r>
              <a:rPr lang="hr-HR" sz="2400" b="1" dirty="0"/>
              <a:t> </a:t>
            </a:r>
            <a:r>
              <a:rPr lang="hr-HR" sz="2400" b="1" dirty="0" err="1"/>
              <a:t>Očašić</a:t>
            </a:r>
            <a:r>
              <a:rPr lang="hr-HR" sz="2400" b="1" dirty="0"/>
              <a:t>, 2.c</a:t>
            </a:r>
          </a:p>
        </p:txBody>
      </p:sp>
    </p:spTree>
    <p:extLst>
      <p:ext uri="{BB962C8B-B14F-4D97-AF65-F5344CB8AC3E}">
        <p14:creationId xmlns:p14="http://schemas.microsoft.com/office/powerpoint/2010/main" val="152939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 descr="Slika na kojoj se prikazuje na otvorenom, snijeg&#10;&#10;Opis je automatski generiran">
            <a:extLst>
              <a:ext uri="{FF2B5EF4-FFF2-40B4-BE49-F238E27FC236}">
                <a16:creationId xmlns:a16="http://schemas.microsoft.com/office/drawing/2014/main" id="{D0B5E54D-62A7-4A0B-B0FD-1E572521CC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951" y="230832"/>
            <a:ext cx="8516709" cy="6274388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71FEA55-FF60-416C-8CB6-7380FB036F31}"/>
              </a:ext>
            </a:extLst>
          </p:cNvPr>
          <p:cNvSpPr txBox="1"/>
          <p:nvPr/>
        </p:nvSpPr>
        <p:spPr>
          <a:xfrm>
            <a:off x="9483660" y="6396335"/>
            <a:ext cx="2984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Tonija Perišin, 2.f</a:t>
            </a:r>
          </a:p>
        </p:txBody>
      </p:sp>
    </p:spTree>
    <p:extLst>
      <p:ext uri="{BB962C8B-B14F-4D97-AF65-F5344CB8AC3E}">
        <p14:creationId xmlns:p14="http://schemas.microsoft.com/office/powerpoint/2010/main" val="3290487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 descr="Slika na kojoj se prikazuje voda, na otvorenom, nebo, zalazak&#10;&#10;Opis je automatski generiran">
            <a:extLst>
              <a:ext uri="{FF2B5EF4-FFF2-40B4-BE49-F238E27FC236}">
                <a16:creationId xmlns:a16="http://schemas.microsoft.com/office/drawing/2014/main" id="{C2FEF7FB-DC9C-43A6-AB52-4EF0010DE2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834" y="94594"/>
            <a:ext cx="4877456" cy="6503276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92A4B32-097C-47EF-983D-C5FAD04B01DA}"/>
              </a:ext>
            </a:extLst>
          </p:cNvPr>
          <p:cNvSpPr txBox="1"/>
          <p:nvPr/>
        </p:nvSpPr>
        <p:spPr>
          <a:xfrm>
            <a:off x="8345214" y="5948855"/>
            <a:ext cx="2984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 err="1"/>
              <a:t>Mia</a:t>
            </a:r>
            <a:r>
              <a:rPr lang="hr-HR" sz="2400" b="1" dirty="0"/>
              <a:t> Ćosić, 2.f</a:t>
            </a:r>
          </a:p>
        </p:txBody>
      </p:sp>
    </p:spTree>
    <p:extLst>
      <p:ext uri="{BB962C8B-B14F-4D97-AF65-F5344CB8AC3E}">
        <p14:creationId xmlns:p14="http://schemas.microsoft.com/office/powerpoint/2010/main" val="141648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 descr="Slika na kojoj se prikazuje trava, na otvorenom, osoba, sisavac&#10;&#10;Opis je automatski generiran">
            <a:extLst>
              <a:ext uri="{FF2B5EF4-FFF2-40B4-BE49-F238E27FC236}">
                <a16:creationId xmlns:a16="http://schemas.microsoft.com/office/drawing/2014/main" id="{75B4BEA7-2A6F-4B46-8E5B-0D3A8CB168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16" y="0"/>
            <a:ext cx="8950874" cy="5967249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0DE6927-5CD7-4E4C-964A-6FE823AA959D}"/>
              </a:ext>
            </a:extLst>
          </p:cNvPr>
          <p:cNvSpPr txBox="1"/>
          <p:nvPr/>
        </p:nvSpPr>
        <p:spPr>
          <a:xfrm>
            <a:off x="4834760" y="6106510"/>
            <a:ext cx="3731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Jelena </a:t>
            </a:r>
            <a:r>
              <a:rPr lang="hr-HR" sz="2400" b="1" dirty="0" err="1"/>
              <a:t>Ljuboš</a:t>
            </a:r>
            <a:r>
              <a:rPr lang="hr-HR" sz="2400" b="1" dirty="0"/>
              <a:t>, 2.a</a:t>
            </a:r>
          </a:p>
        </p:txBody>
      </p:sp>
    </p:spTree>
    <p:extLst>
      <p:ext uri="{BB962C8B-B14F-4D97-AF65-F5344CB8AC3E}">
        <p14:creationId xmlns:p14="http://schemas.microsoft.com/office/powerpoint/2010/main" val="339613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stol, torta, na zatvorenom, osoba&#10;&#10;Opis je automatski generiran">
            <a:extLst>
              <a:ext uri="{FF2B5EF4-FFF2-40B4-BE49-F238E27FC236}">
                <a16:creationId xmlns:a16="http://schemas.microsoft.com/office/drawing/2014/main" id="{7AF6E008-C4E0-4970-A76F-0D3B475D53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781" y="165801"/>
            <a:ext cx="4494476" cy="6526397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5F7DE76-4297-4686-9BCE-1A2417E4096B}"/>
              </a:ext>
            </a:extLst>
          </p:cNvPr>
          <p:cNvSpPr txBox="1"/>
          <p:nvPr/>
        </p:nvSpPr>
        <p:spPr>
          <a:xfrm>
            <a:off x="7437199" y="5929836"/>
            <a:ext cx="2852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Ante </a:t>
            </a:r>
            <a:r>
              <a:rPr lang="hr-HR" sz="2400" b="1" dirty="0" err="1"/>
              <a:t>Bukarica</a:t>
            </a:r>
            <a:r>
              <a:rPr lang="hr-HR" sz="2400" b="1" dirty="0"/>
              <a:t>, 2.f</a:t>
            </a:r>
          </a:p>
        </p:txBody>
      </p:sp>
    </p:spTree>
    <p:extLst>
      <p:ext uri="{BB962C8B-B14F-4D97-AF65-F5344CB8AC3E}">
        <p14:creationId xmlns:p14="http://schemas.microsoft.com/office/powerpoint/2010/main" val="1013278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3366773E-D573-4937-A10C-D071C5D0AE79}"/>
              </a:ext>
            </a:extLst>
          </p:cNvPr>
          <p:cNvSpPr txBox="1"/>
          <p:nvPr/>
        </p:nvSpPr>
        <p:spPr>
          <a:xfrm>
            <a:off x="4466896" y="1261241"/>
            <a:ext cx="217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Pripremili: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0E0E141-4DFA-4CAB-A443-D43731F1238A}"/>
              </a:ext>
            </a:extLst>
          </p:cNvPr>
          <p:cNvSpPr/>
          <p:nvPr/>
        </p:nvSpPr>
        <p:spPr>
          <a:xfrm>
            <a:off x="2680137" y="1722906"/>
            <a:ext cx="80299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/>
              <a:t>Učenici:  </a:t>
            </a:r>
          </a:p>
          <a:p>
            <a:r>
              <a:rPr lang="hr-HR" b="1" dirty="0"/>
              <a:t>Jelena </a:t>
            </a:r>
            <a:r>
              <a:rPr lang="hr-HR" b="1" dirty="0" err="1"/>
              <a:t>Ljuboš</a:t>
            </a:r>
            <a:r>
              <a:rPr lang="hr-HR" b="1" dirty="0"/>
              <a:t>, Lana Ostojić, </a:t>
            </a:r>
            <a:r>
              <a:rPr lang="hr-HR" b="1" dirty="0" err="1"/>
              <a:t>Tia</a:t>
            </a:r>
            <a:r>
              <a:rPr lang="hr-HR" b="1" dirty="0"/>
              <a:t> </a:t>
            </a:r>
            <a:r>
              <a:rPr lang="hr-HR" b="1" dirty="0" err="1"/>
              <a:t>Očašić</a:t>
            </a:r>
            <a:r>
              <a:rPr lang="hr-HR" b="1" dirty="0"/>
              <a:t>, Lana Skender, </a:t>
            </a:r>
          </a:p>
          <a:p>
            <a:r>
              <a:rPr lang="hr-HR" b="1" dirty="0" err="1"/>
              <a:t>Mia</a:t>
            </a:r>
            <a:r>
              <a:rPr lang="hr-HR" b="1" dirty="0"/>
              <a:t> Ćosić, </a:t>
            </a:r>
            <a:r>
              <a:rPr lang="hr-HR" b="1" dirty="0" err="1"/>
              <a:t>Mia</a:t>
            </a:r>
            <a:r>
              <a:rPr lang="hr-HR" b="1" dirty="0"/>
              <a:t> Milković, Tonija Perišin, Ante </a:t>
            </a:r>
            <a:r>
              <a:rPr lang="hr-HR" b="1" dirty="0" err="1"/>
              <a:t>Bukarica</a:t>
            </a:r>
            <a:r>
              <a:rPr lang="hr-HR" b="1" dirty="0"/>
              <a:t>, Dino Visković</a:t>
            </a:r>
          </a:p>
          <a:p>
            <a:r>
              <a:rPr lang="hr-HR" b="1" dirty="0"/>
              <a:t> </a:t>
            </a:r>
          </a:p>
          <a:p>
            <a:r>
              <a:rPr lang="hr-HR" sz="2400" b="1" dirty="0"/>
              <a:t>Mentor: </a:t>
            </a:r>
            <a:r>
              <a:rPr lang="hr-HR" b="1" dirty="0"/>
              <a:t>Pino </a:t>
            </a:r>
            <a:r>
              <a:rPr lang="hr-HR" b="1" dirty="0" err="1"/>
              <a:t>Repanić</a:t>
            </a:r>
            <a:r>
              <a:rPr lang="hr-HR" b="1" dirty="0"/>
              <a:t>, prof. </a:t>
            </a:r>
          </a:p>
          <a:p>
            <a:endParaRPr lang="hr-HR" b="1" dirty="0"/>
          </a:p>
          <a:p>
            <a:r>
              <a:rPr lang="hr-HR" sz="2400" b="1" dirty="0"/>
              <a:t>Glazba: </a:t>
            </a:r>
            <a:r>
              <a:rPr lang="hr-H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https://www.youtube.com/watch?v=1wQfYvdpEd8</a:t>
            </a:r>
            <a:r>
              <a:rPr lang="hr-HR" b="1" dirty="0"/>
              <a:t>   </a:t>
            </a:r>
          </a:p>
          <a:p>
            <a:endParaRPr lang="hr-HR" b="1" dirty="0"/>
          </a:p>
          <a:p>
            <a:endParaRPr lang="hr-HR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5371592-890A-4BE7-9D71-E7F9250815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174" y="5385330"/>
            <a:ext cx="1396333" cy="13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64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 descr="Slika na kojoj se prikazuje pas, na otvorenom, stablo, sjedenje&#10;&#10;Opis je automatski generiran">
            <a:extLst>
              <a:ext uri="{FF2B5EF4-FFF2-40B4-BE49-F238E27FC236}">
                <a16:creationId xmlns:a16="http://schemas.microsoft.com/office/drawing/2014/main" id="{D38C026E-47A6-4C31-8659-E79BEFDC4A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322" y="-17427"/>
            <a:ext cx="7337699" cy="6892853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CF46833-351B-4BF4-B66D-649B63FC6534}"/>
              </a:ext>
            </a:extLst>
          </p:cNvPr>
          <p:cNvSpPr txBox="1"/>
          <p:nvPr/>
        </p:nvSpPr>
        <p:spPr>
          <a:xfrm>
            <a:off x="141889" y="5327275"/>
            <a:ext cx="28548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Ante </a:t>
            </a:r>
            <a:r>
              <a:rPr lang="hr-HR" sz="2400" b="1" dirty="0" err="1"/>
              <a:t>Bukarica</a:t>
            </a:r>
            <a:r>
              <a:rPr lang="hr-HR" sz="2400" b="1" dirty="0"/>
              <a:t>, 2.f</a:t>
            </a:r>
          </a:p>
        </p:txBody>
      </p:sp>
    </p:spTree>
    <p:extLst>
      <p:ext uri="{BB962C8B-B14F-4D97-AF65-F5344CB8AC3E}">
        <p14:creationId xmlns:p14="http://schemas.microsoft.com/office/powerpoint/2010/main" val="3116821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9000">
        <p15:prstTrans prst="peelOff"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silueta&#10;&#10;Opis je automatski generiran">
            <a:extLst>
              <a:ext uri="{FF2B5EF4-FFF2-40B4-BE49-F238E27FC236}">
                <a16:creationId xmlns:a16="http://schemas.microsoft.com/office/drawing/2014/main" id="{193681BA-16EF-4699-A2B0-1B5A4B962F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47135" y="196701"/>
            <a:ext cx="11308925" cy="5216915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7499903-1996-4097-8D84-3C1F92BF8286}"/>
              </a:ext>
            </a:extLst>
          </p:cNvPr>
          <p:cNvSpPr txBox="1"/>
          <p:nvPr/>
        </p:nvSpPr>
        <p:spPr>
          <a:xfrm>
            <a:off x="8734098" y="6199634"/>
            <a:ext cx="2722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Dino Visković, 2.f</a:t>
            </a:r>
          </a:p>
        </p:txBody>
      </p:sp>
    </p:spTree>
    <p:extLst>
      <p:ext uri="{BB962C8B-B14F-4D97-AF65-F5344CB8AC3E}">
        <p14:creationId xmlns:p14="http://schemas.microsoft.com/office/powerpoint/2010/main" val="3095513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 descr="Slika na kojoj se prikazuje voda, na otvorenom, zalazak, plaža&#10;&#10;Opis je automatski generiran">
            <a:extLst>
              <a:ext uri="{FF2B5EF4-FFF2-40B4-BE49-F238E27FC236}">
                <a16:creationId xmlns:a16="http://schemas.microsoft.com/office/drawing/2014/main" id="{42547688-B872-4BF9-ABEC-F470651C83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28134" y="343532"/>
            <a:ext cx="11535731" cy="532154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548A85B-6B1D-4B97-A535-8D9B5A73F857}"/>
              </a:ext>
            </a:extLst>
          </p:cNvPr>
          <p:cNvSpPr txBox="1"/>
          <p:nvPr/>
        </p:nvSpPr>
        <p:spPr>
          <a:xfrm>
            <a:off x="8734098" y="6199634"/>
            <a:ext cx="2722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Dino Visković, 2.f</a:t>
            </a:r>
          </a:p>
        </p:txBody>
      </p:sp>
    </p:spTree>
    <p:extLst>
      <p:ext uri="{BB962C8B-B14F-4D97-AF65-F5344CB8AC3E}">
        <p14:creationId xmlns:p14="http://schemas.microsoft.com/office/powerpoint/2010/main" val="3144167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>
            <a:extLst>
              <a:ext uri="{FF2B5EF4-FFF2-40B4-BE49-F238E27FC236}">
                <a16:creationId xmlns:a16="http://schemas.microsoft.com/office/drawing/2014/main" id="{02264F13-FD5A-4A08-8BD1-FF2219D2A3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03" y="140984"/>
            <a:ext cx="7859026" cy="5893675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E13FED2E-E9D8-47C9-90EA-D55345118781}"/>
              </a:ext>
            </a:extLst>
          </p:cNvPr>
          <p:cNvSpPr txBox="1"/>
          <p:nvPr/>
        </p:nvSpPr>
        <p:spPr>
          <a:xfrm>
            <a:off x="5465380" y="6255351"/>
            <a:ext cx="2984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Lana Ostojić, 2.a</a:t>
            </a:r>
          </a:p>
        </p:txBody>
      </p:sp>
    </p:spTree>
    <p:extLst>
      <p:ext uri="{BB962C8B-B14F-4D97-AF65-F5344CB8AC3E}">
        <p14:creationId xmlns:p14="http://schemas.microsoft.com/office/powerpoint/2010/main" val="290280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 descr="Slika na kojoj se prikazuje svijetlo, objekt na otvorenom, noć&#10;&#10;Opis je automatski generiran">
            <a:extLst>
              <a:ext uri="{FF2B5EF4-FFF2-40B4-BE49-F238E27FC236}">
                <a16:creationId xmlns:a16="http://schemas.microsoft.com/office/drawing/2014/main" id="{CEA9CEB5-C7B1-4DBE-B226-115A7D6766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79" y="-1"/>
            <a:ext cx="9721087" cy="5465379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17070BA-B4B4-4DCE-BE88-6BF4B077C881}"/>
              </a:ext>
            </a:extLst>
          </p:cNvPr>
          <p:cNvSpPr txBox="1"/>
          <p:nvPr/>
        </p:nvSpPr>
        <p:spPr>
          <a:xfrm>
            <a:off x="4960882" y="5835868"/>
            <a:ext cx="3205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Lana Skender, 2.f</a:t>
            </a:r>
          </a:p>
        </p:txBody>
      </p:sp>
    </p:spTree>
    <p:extLst>
      <p:ext uri="{BB962C8B-B14F-4D97-AF65-F5344CB8AC3E}">
        <p14:creationId xmlns:p14="http://schemas.microsoft.com/office/powerpoint/2010/main" val="42853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52CFB68-F04B-4F02-8787-AEBF06A99C02}"/>
              </a:ext>
            </a:extLst>
          </p:cNvPr>
          <p:cNvSpPr txBox="1"/>
          <p:nvPr/>
        </p:nvSpPr>
        <p:spPr>
          <a:xfrm>
            <a:off x="9354206" y="6396335"/>
            <a:ext cx="3205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Lana Skender, 2.f</a:t>
            </a:r>
          </a:p>
        </p:txBody>
      </p:sp>
      <p:pic>
        <p:nvPicPr>
          <p:cNvPr id="3" name="Rezervirano mjesto sadržaja 4" descr="Slika na kojoj se prikazuje nebo, na otvorenom, zalazak, voda&#10;&#10;Opis je automatski generiran">
            <a:extLst>
              <a:ext uri="{FF2B5EF4-FFF2-40B4-BE49-F238E27FC236}">
                <a16:creationId xmlns:a16="http://schemas.microsoft.com/office/drawing/2014/main" id="{02DFAF64-040E-491E-B36E-4F8B7C7A8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8" t="2004" r="-1"/>
          <a:stretch/>
        </p:blipFill>
        <p:spPr>
          <a:xfrm>
            <a:off x="950307" y="121197"/>
            <a:ext cx="8403899" cy="62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25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 descr="Slika na kojoj se prikazuje nebo, na otvorenom, svjetiljka&#10;&#10;Opis je automatski generiran">
            <a:extLst>
              <a:ext uri="{FF2B5EF4-FFF2-40B4-BE49-F238E27FC236}">
                <a16:creationId xmlns:a16="http://schemas.microsoft.com/office/drawing/2014/main" id="{86C47F96-2FCB-4889-8760-281A829524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784" y="136657"/>
            <a:ext cx="4938513" cy="658468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2070AA4-EAA6-409A-ADFB-1D0736ADF306}"/>
              </a:ext>
            </a:extLst>
          </p:cNvPr>
          <p:cNvSpPr txBox="1"/>
          <p:nvPr/>
        </p:nvSpPr>
        <p:spPr>
          <a:xfrm>
            <a:off x="8965324" y="6171268"/>
            <a:ext cx="2984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Lana Ostojić, 2.a</a:t>
            </a:r>
          </a:p>
        </p:txBody>
      </p:sp>
    </p:spTree>
    <p:extLst>
      <p:ext uri="{BB962C8B-B14F-4D97-AF65-F5344CB8AC3E}">
        <p14:creationId xmlns:p14="http://schemas.microsoft.com/office/powerpoint/2010/main" val="285817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D36AC7B-9728-45A5-876D-75FA14B7F938}"/>
              </a:ext>
            </a:extLst>
          </p:cNvPr>
          <p:cNvSpPr txBox="1"/>
          <p:nvPr/>
        </p:nvSpPr>
        <p:spPr>
          <a:xfrm>
            <a:off x="8397766" y="5948855"/>
            <a:ext cx="2984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 err="1"/>
              <a:t>Mia</a:t>
            </a:r>
            <a:r>
              <a:rPr lang="hr-HR" sz="2400" b="1" dirty="0"/>
              <a:t> Ćosić, 2.f</a:t>
            </a:r>
          </a:p>
        </p:txBody>
      </p:sp>
      <p:pic>
        <p:nvPicPr>
          <p:cNvPr id="3" name="Rezervirano mjesto sadržaja 4" descr="Slika na kojoj se prikazuje pas, sisavac, plavo&#10;&#10;Opis je automatski generiran">
            <a:extLst>
              <a:ext uri="{FF2B5EF4-FFF2-40B4-BE49-F238E27FC236}">
                <a16:creationId xmlns:a16="http://schemas.microsoft.com/office/drawing/2014/main" id="{D899472C-E635-4CBA-9E30-940C3A3B5A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11" y="152599"/>
            <a:ext cx="5374706" cy="67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8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9000">
        <p15:prstTrans prst="peelOff"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188</TotalTime>
  <Words>156</Words>
  <Application>Microsoft Office PowerPoint</Application>
  <PresentationFormat>Široki zaslon</PresentationFormat>
  <Paragraphs>27</Paragraphs>
  <Slides>18</Slides>
  <Notes>2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Calibri</vt:lpstr>
      <vt:lpstr>Century Gothic</vt:lpstr>
      <vt:lpstr>Wingdings 3</vt:lpstr>
      <vt:lpstr>Isječak</vt:lpstr>
      <vt:lpstr>Za mene je sreća….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Pino Repanić</dc:creator>
  <cp:lastModifiedBy>Pino Repanić</cp:lastModifiedBy>
  <cp:revision>25</cp:revision>
  <dcterms:created xsi:type="dcterms:W3CDTF">2021-06-09T18:54:39Z</dcterms:created>
  <dcterms:modified xsi:type="dcterms:W3CDTF">2021-06-10T10:06:41Z</dcterms:modified>
</cp:coreProperties>
</file>